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7" r:id="rId9"/>
    <p:sldId id="268" r:id="rId10"/>
    <p:sldId id="269" r:id="rId11"/>
    <p:sldId id="270" r:id="rId12"/>
    <p:sldId id="264" r:id="rId13"/>
    <p:sldId id="265" r:id="rId14"/>
    <p:sldId id="266" r:id="rId15"/>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149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e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8" name="Shape 68"/>
          <p:cNvSpPr>
            <a:spLocks noGrp="1" noRot="1" noChangeAspect="1"/>
          </p:cNvSpPr>
          <p:nvPr>
            <p:ph type="sldImg"/>
          </p:nvPr>
        </p:nvSpPr>
        <p:spPr>
          <a:xfrm>
            <a:off x="1143000" y="685800"/>
            <a:ext cx="4572000" cy="3429000"/>
          </a:xfrm>
          <a:prstGeom prst="rect">
            <a:avLst/>
          </a:prstGeom>
        </p:spPr>
        <p:txBody>
          <a:bodyPr/>
          <a:lstStyle/>
          <a:p>
            <a:endParaRPr/>
          </a:p>
        </p:txBody>
      </p:sp>
      <p:sp>
        <p:nvSpPr>
          <p:cNvPr id="69" name="Shape 6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551888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42350769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0" name="Rectangle 11"/>
          <p:cNvSpPr/>
          <p:nvPr/>
        </p:nvSpPr>
        <p:spPr>
          <a:xfrm>
            <a:off x="0" y="0"/>
            <a:ext cx="9144000" cy="838200"/>
          </a:xfrm>
          <a:prstGeom prst="rect">
            <a:avLst/>
          </a:prstGeom>
          <a:solidFill>
            <a:srgbClr val="FF3300"/>
          </a:solidFill>
          <a:ln w="12700">
            <a:miter lim="400000"/>
          </a:ln>
        </p:spPr>
        <p:txBody>
          <a:bodyPr lIns="45719" rIns="45719" anchor="ctr"/>
          <a:lstStyle/>
          <a:p>
            <a:endParaRPr/>
          </a:p>
        </p:txBody>
      </p:sp>
      <p:sp>
        <p:nvSpPr>
          <p:cNvPr id="21" name="Rectangle 11"/>
          <p:cNvSpPr/>
          <p:nvPr/>
        </p:nvSpPr>
        <p:spPr>
          <a:xfrm flipV="1">
            <a:off x="0" y="6705600"/>
            <a:ext cx="9144000" cy="198117"/>
          </a:xfrm>
          <a:prstGeom prst="rect">
            <a:avLst/>
          </a:prstGeom>
          <a:solidFill>
            <a:srgbClr val="FF0000"/>
          </a:solidFill>
          <a:ln w="12700">
            <a:miter lim="400000"/>
          </a:ln>
        </p:spPr>
        <p:txBody>
          <a:bodyPr lIns="45719" rIns="45719" anchor="ctr"/>
          <a:lstStyle/>
          <a:p>
            <a:endParaRPr/>
          </a:p>
        </p:txBody>
      </p:sp>
      <p:pic>
        <p:nvPicPr>
          <p:cNvPr id="22" name="Picture 10" descr="Picture 10"/>
          <p:cNvPicPr>
            <a:picLocks noChangeAspect="1"/>
          </p:cNvPicPr>
          <p:nvPr/>
        </p:nvPicPr>
        <p:blipFill>
          <a:blip r:embed="rId2"/>
          <a:srcRect b="10713"/>
          <a:stretch>
            <a:fillRect/>
          </a:stretch>
        </p:blipFill>
        <p:spPr>
          <a:xfrm>
            <a:off x="6553200" y="228600"/>
            <a:ext cx="2057400" cy="635000"/>
          </a:xfrm>
          <a:prstGeom prst="rect">
            <a:avLst/>
          </a:prstGeom>
          <a:ln w="12700">
            <a:miter lim="400000"/>
          </a:ln>
        </p:spPr>
      </p:pic>
      <p:pic>
        <p:nvPicPr>
          <p:cNvPr id="23" name="Picture 10" descr="Picture 10"/>
          <p:cNvPicPr>
            <a:picLocks noChangeAspect="1"/>
          </p:cNvPicPr>
          <p:nvPr/>
        </p:nvPicPr>
        <p:blipFill>
          <a:blip r:embed="rId2"/>
          <a:srcRect b="10713"/>
          <a:stretch>
            <a:fillRect/>
          </a:stretch>
        </p:blipFill>
        <p:spPr>
          <a:xfrm>
            <a:off x="6553200" y="228600"/>
            <a:ext cx="2057400" cy="635000"/>
          </a:xfrm>
          <a:prstGeom prst="rect">
            <a:avLst/>
          </a:prstGeom>
          <a:ln w="12700">
            <a:miter lim="400000"/>
          </a:ln>
        </p:spPr>
      </p:pic>
      <p:grpSp>
        <p:nvGrpSpPr>
          <p:cNvPr id="27" name="Group 7"/>
          <p:cNvGrpSpPr/>
          <p:nvPr/>
        </p:nvGrpSpPr>
        <p:grpSpPr>
          <a:xfrm>
            <a:off x="6146800" y="-1"/>
            <a:ext cx="2997200" cy="876301"/>
            <a:chOff x="0" y="0"/>
            <a:chExt cx="2997200" cy="876300"/>
          </a:xfrm>
        </p:grpSpPr>
        <p:sp>
          <p:nvSpPr>
            <p:cNvPr id="24" name="Rectangle 11"/>
            <p:cNvSpPr/>
            <p:nvPr/>
          </p:nvSpPr>
          <p:spPr>
            <a:xfrm>
              <a:off x="0" y="-1"/>
              <a:ext cx="2997200" cy="838201"/>
            </a:xfrm>
            <a:prstGeom prst="rect">
              <a:avLst/>
            </a:prstGeom>
            <a:solidFill>
              <a:srgbClr val="FF3300"/>
            </a:solidFill>
            <a:ln w="12700" cap="flat">
              <a:noFill/>
              <a:miter lim="400000"/>
            </a:ln>
            <a:effectLst/>
          </p:spPr>
          <p:txBody>
            <a:bodyPr wrap="square" lIns="45719" tIns="45719" rIns="45719" bIns="45719" numCol="1" anchor="ctr">
              <a:noAutofit/>
            </a:bodyPr>
            <a:lstStyle/>
            <a:p>
              <a:endParaRPr/>
            </a:p>
          </p:txBody>
        </p:sp>
        <p:pic>
          <p:nvPicPr>
            <p:cNvPr id="25" name="Picture 9" descr="Picture 9"/>
            <p:cNvPicPr>
              <a:picLocks noChangeAspect="1"/>
            </p:cNvPicPr>
            <p:nvPr/>
          </p:nvPicPr>
          <p:blipFill>
            <a:blip r:embed="rId2"/>
            <a:srcRect b="10713"/>
            <a:stretch>
              <a:fillRect/>
            </a:stretch>
          </p:blipFill>
          <p:spPr>
            <a:xfrm>
              <a:off x="406400" y="228600"/>
              <a:ext cx="2057400" cy="635000"/>
            </a:xfrm>
            <a:prstGeom prst="rect">
              <a:avLst/>
            </a:prstGeom>
            <a:ln w="12700" cap="flat">
              <a:noFill/>
              <a:miter lim="400000"/>
            </a:ln>
            <a:effectLst/>
          </p:spPr>
        </p:pic>
        <p:sp>
          <p:nvSpPr>
            <p:cNvPr id="26" name="Rectangle 18"/>
            <p:cNvSpPr/>
            <p:nvPr/>
          </p:nvSpPr>
          <p:spPr>
            <a:xfrm>
              <a:off x="381000" y="190500"/>
              <a:ext cx="2076450" cy="685800"/>
            </a:xfrm>
            <a:prstGeom prst="rect">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pic>
        <p:nvPicPr>
          <p:cNvPr id="28" name="Picture 15" descr="Picture 15"/>
          <p:cNvPicPr>
            <a:picLocks noChangeAspect="1"/>
          </p:cNvPicPr>
          <p:nvPr/>
        </p:nvPicPr>
        <p:blipFill>
          <a:blip r:embed="rId3"/>
          <a:stretch>
            <a:fillRect/>
          </a:stretch>
        </p:blipFill>
        <p:spPr>
          <a:xfrm>
            <a:off x="6553200" y="228600"/>
            <a:ext cx="1920875" cy="609600"/>
          </a:xfrm>
          <a:prstGeom prst="rect">
            <a:avLst/>
          </a:prstGeom>
          <a:ln w="12700">
            <a:miter lim="400000"/>
          </a:ln>
        </p:spPr>
      </p:pic>
      <p:sp>
        <p:nvSpPr>
          <p:cNvPr id="29" name="Title Text"/>
          <p:cNvSpPr txBox="1">
            <a:spLocks noGrp="1"/>
          </p:cNvSpPr>
          <p:nvPr>
            <p:ph type="title"/>
          </p:nvPr>
        </p:nvSpPr>
        <p:spPr>
          <a:xfrm>
            <a:off x="0" y="1"/>
            <a:ext cx="5486400" cy="914401"/>
          </a:xfrm>
          <a:prstGeom prst="rect">
            <a:avLst/>
          </a:prstGeom>
        </p:spPr>
        <p:txBody>
          <a:bodyPr>
            <a:normAutofit/>
          </a:bodyPr>
          <a:lstStyle>
            <a:lvl1pPr>
              <a:defRPr sz="3200" b="1">
                <a:latin typeface="Times New Roman"/>
                <a:ea typeface="Times New Roman"/>
                <a:cs typeface="Times New Roman"/>
                <a:sym typeface="Times New Roman"/>
              </a:defRPr>
            </a:lvl1pPr>
          </a:lstStyle>
          <a:p>
            <a:r>
              <a:t>Title Text</a:t>
            </a:r>
          </a:p>
        </p:txBody>
      </p:sp>
      <p:sp>
        <p:nvSpPr>
          <p:cNvPr id="30" name="Body Level One…"/>
          <p:cNvSpPr txBox="1">
            <a:spLocks noGrp="1"/>
          </p:cNvSpPr>
          <p:nvPr>
            <p:ph type="body" idx="1"/>
          </p:nvPr>
        </p:nvSpPr>
        <p:spPr>
          <a:xfrm>
            <a:off x="533400" y="1371600"/>
            <a:ext cx="8153400" cy="4724400"/>
          </a:xfrm>
          <a:prstGeom prst="rect">
            <a:avLst/>
          </a:prstGeom>
        </p:spPr>
        <p:txBody>
          <a:bodyPr>
            <a:normAutofit/>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38" name="Rectangle 11"/>
          <p:cNvSpPr/>
          <p:nvPr/>
        </p:nvSpPr>
        <p:spPr>
          <a:xfrm>
            <a:off x="0" y="0"/>
            <a:ext cx="9144000" cy="838200"/>
          </a:xfrm>
          <a:prstGeom prst="rect">
            <a:avLst/>
          </a:prstGeom>
          <a:solidFill>
            <a:srgbClr val="FF3300"/>
          </a:solidFill>
          <a:ln w="12700">
            <a:miter lim="400000"/>
          </a:ln>
        </p:spPr>
        <p:txBody>
          <a:bodyPr lIns="45719" rIns="45719" anchor="ctr"/>
          <a:lstStyle/>
          <a:p>
            <a:endParaRPr/>
          </a:p>
        </p:txBody>
      </p:sp>
      <p:sp>
        <p:nvSpPr>
          <p:cNvPr id="39" name="Rectangle 11"/>
          <p:cNvSpPr/>
          <p:nvPr/>
        </p:nvSpPr>
        <p:spPr>
          <a:xfrm flipV="1">
            <a:off x="0" y="6705600"/>
            <a:ext cx="9144000" cy="198117"/>
          </a:xfrm>
          <a:prstGeom prst="rect">
            <a:avLst/>
          </a:prstGeom>
          <a:solidFill>
            <a:srgbClr val="FF0000"/>
          </a:solidFill>
          <a:ln w="12700">
            <a:miter lim="400000"/>
          </a:ln>
        </p:spPr>
        <p:txBody>
          <a:bodyPr lIns="45719" rIns="45719" anchor="ctr"/>
          <a:lstStyle/>
          <a:p>
            <a:endParaRPr/>
          </a:p>
        </p:txBody>
      </p:sp>
      <p:pic>
        <p:nvPicPr>
          <p:cNvPr id="40" name="Picture 10" descr="Picture 10"/>
          <p:cNvPicPr>
            <a:picLocks noChangeAspect="1"/>
          </p:cNvPicPr>
          <p:nvPr/>
        </p:nvPicPr>
        <p:blipFill>
          <a:blip r:embed="rId2"/>
          <a:srcRect b="10713"/>
          <a:stretch>
            <a:fillRect/>
          </a:stretch>
        </p:blipFill>
        <p:spPr>
          <a:xfrm>
            <a:off x="6553200" y="228600"/>
            <a:ext cx="2057400" cy="635000"/>
          </a:xfrm>
          <a:prstGeom prst="rect">
            <a:avLst/>
          </a:prstGeom>
          <a:ln w="12700">
            <a:miter lim="400000"/>
          </a:ln>
        </p:spPr>
      </p:pic>
      <p:pic>
        <p:nvPicPr>
          <p:cNvPr id="41" name="Picture 10" descr="Picture 10"/>
          <p:cNvPicPr>
            <a:picLocks noChangeAspect="1"/>
          </p:cNvPicPr>
          <p:nvPr/>
        </p:nvPicPr>
        <p:blipFill>
          <a:blip r:embed="rId2"/>
          <a:srcRect b="10713"/>
          <a:stretch>
            <a:fillRect/>
          </a:stretch>
        </p:blipFill>
        <p:spPr>
          <a:xfrm>
            <a:off x="6553200" y="228600"/>
            <a:ext cx="2057400" cy="635000"/>
          </a:xfrm>
          <a:prstGeom prst="rect">
            <a:avLst/>
          </a:prstGeom>
          <a:ln w="12700">
            <a:miter lim="400000"/>
          </a:ln>
        </p:spPr>
      </p:pic>
      <p:grpSp>
        <p:nvGrpSpPr>
          <p:cNvPr id="45" name="Group 7"/>
          <p:cNvGrpSpPr/>
          <p:nvPr/>
        </p:nvGrpSpPr>
        <p:grpSpPr>
          <a:xfrm>
            <a:off x="6146800" y="-1"/>
            <a:ext cx="2997200" cy="876301"/>
            <a:chOff x="0" y="0"/>
            <a:chExt cx="2997200" cy="876300"/>
          </a:xfrm>
        </p:grpSpPr>
        <p:sp>
          <p:nvSpPr>
            <p:cNvPr id="42" name="Rectangle 11"/>
            <p:cNvSpPr/>
            <p:nvPr/>
          </p:nvSpPr>
          <p:spPr>
            <a:xfrm>
              <a:off x="0" y="-1"/>
              <a:ext cx="2997200" cy="838201"/>
            </a:xfrm>
            <a:prstGeom prst="rect">
              <a:avLst/>
            </a:prstGeom>
            <a:solidFill>
              <a:srgbClr val="FF3300"/>
            </a:solidFill>
            <a:ln w="12700" cap="flat">
              <a:noFill/>
              <a:miter lim="400000"/>
            </a:ln>
            <a:effectLst/>
          </p:spPr>
          <p:txBody>
            <a:bodyPr wrap="square" lIns="45719" tIns="45719" rIns="45719" bIns="45719" numCol="1" anchor="ctr">
              <a:noAutofit/>
            </a:bodyPr>
            <a:lstStyle/>
            <a:p>
              <a:endParaRPr/>
            </a:p>
          </p:txBody>
        </p:sp>
        <p:pic>
          <p:nvPicPr>
            <p:cNvPr id="43" name="Picture 9" descr="Picture 9"/>
            <p:cNvPicPr>
              <a:picLocks noChangeAspect="1"/>
            </p:cNvPicPr>
            <p:nvPr/>
          </p:nvPicPr>
          <p:blipFill>
            <a:blip r:embed="rId2"/>
            <a:srcRect b="10713"/>
            <a:stretch>
              <a:fillRect/>
            </a:stretch>
          </p:blipFill>
          <p:spPr>
            <a:xfrm>
              <a:off x="406400" y="228600"/>
              <a:ext cx="2057400" cy="635000"/>
            </a:xfrm>
            <a:prstGeom prst="rect">
              <a:avLst/>
            </a:prstGeom>
            <a:ln w="12700" cap="flat">
              <a:noFill/>
              <a:miter lim="400000"/>
            </a:ln>
            <a:effectLst/>
          </p:spPr>
        </p:pic>
        <p:sp>
          <p:nvSpPr>
            <p:cNvPr id="44" name="Rectangle 18"/>
            <p:cNvSpPr/>
            <p:nvPr/>
          </p:nvSpPr>
          <p:spPr>
            <a:xfrm>
              <a:off x="381000" y="190500"/>
              <a:ext cx="2076450" cy="685800"/>
            </a:xfrm>
            <a:prstGeom prst="rect">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pic>
        <p:nvPicPr>
          <p:cNvPr id="46" name="Picture 15" descr="Picture 15"/>
          <p:cNvPicPr>
            <a:picLocks noChangeAspect="1"/>
          </p:cNvPicPr>
          <p:nvPr/>
        </p:nvPicPr>
        <p:blipFill>
          <a:blip r:embed="rId3"/>
          <a:stretch>
            <a:fillRect/>
          </a:stretch>
        </p:blipFill>
        <p:spPr>
          <a:xfrm>
            <a:off x="6553200" y="228600"/>
            <a:ext cx="1920875" cy="609600"/>
          </a:xfrm>
          <a:prstGeom prst="rect">
            <a:avLst/>
          </a:prstGeom>
          <a:ln w="12700">
            <a:miter lim="400000"/>
          </a:ln>
        </p:spPr>
      </p:pic>
      <p:pic>
        <p:nvPicPr>
          <p:cNvPr id="47" name="Picture 10" descr="Picture 10"/>
          <p:cNvPicPr>
            <a:picLocks noChangeAspect="1"/>
          </p:cNvPicPr>
          <p:nvPr/>
        </p:nvPicPr>
        <p:blipFill>
          <a:blip r:embed="rId2"/>
          <a:srcRect b="10713"/>
          <a:stretch>
            <a:fillRect/>
          </a:stretch>
        </p:blipFill>
        <p:spPr>
          <a:xfrm>
            <a:off x="6553200" y="228600"/>
            <a:ext cx="2057400" cy="635000"/>
          </a:xfrm>
          <a:prstGeom prst="rect">
            <a:avLst/>
          </a:prstGeom>
          <a:ln w="12700">
            <a:miter lim="400000"/>
          </a:ln>
        </p:spPr>
      </p:pic>
      <p:grpSp>
        <p:nvGrpSpPr>
          <p:cNvPr id="51" name="Group 7"/>
          <p:cNvGrpSpPr/>
          <p:nvPr/>
        </p:nvGrpSpPr>
        <p:grpSpPr>
          <a:xfrm>
            <a:off x="6146800" y="-1"/>
            <a:ext cx="2997200" cy="876301"/>
            <a:chOff x="0" y="0"/>
            <a:chExt cx="2997200" cy="876300"/>
          </a:xfrm>
        </p:grpSpPr>
        <p:sp>
          <p:nvSpPr>
            <p:cNvPr id="48" name="Rectangle 11"/>
            <p:cNvSpPr/>
            <p:nvPr/>
          </p:nvSpPr>
          <p:spPr>
            <a:xfrm>
              <a:off x="0" y="-1"/>
              <a:ext cx="2997200" cy="838201"/>
            </a:xfrm>
            <a:prstGeom prst="rect">
              <a:avLst/>
            </a:prstGeom>
            <a:solidFill>
              <a:srgbClr val="FF3300"/>
            </a:solidFill>
            <a:ln w="12700" cap="flat">
              <a:noFill/>
              <a:miter lim="400000"/>
            </a:ln>
            <a:effectLst/>
          </p:spPr>
          <p:txBody>
            <a:bodyPr wrap="square" lIns="45719" tIns="45719" rIns="45719" bIns="45719" numCol="1" anchor="ctr">
              <a:noAutofit/>
            </a:bodyPr>
            <a:lstStyle/>
            <a:p>
              <a:endParaRPr/>
            </a:p>
          </p:txBody>
        </p:sp>
        <p:pic>
          <p:nvPicPr>
            <p:cNvPr id="49" name="Picture 9" descr="Picture 9"/>
            <p:cNvPicPr>
              <a:picLocks noChangeAspect="1"/>
            </p:cNvPicPr>
            <p:nvPr/>
          </p:nvPicPr>
          <p:blipFill>
            <a:blip r:embed="rId2"/>
            <a:srcRect b="10713"/>
            <a:stretch>
              <a:fillRect/>
            </a:stretch>
          </p:blipFill>
          <p:spPr>
            <a:xfrm>
              <a:off x="406400" y="228600"/>
              <a:ext cx="2057400" cy="635000"/>
            </a:xfrm>
            <a:prstGeom prst="rect">
              <a:avLst/>
            </a:prstGeom>
            <a:ln w="12700" cap="flat">
              <a:noFill/>
              <a:miter lim="400000"/>
            </a:ln>
            <a:effectLst/>
          </p:spPr>
        </p:pic>
        <p:sp>
          <p:nvSpPr>
            <p:cNvPr id="50" name="Rectangle 7"/>
            <p:cNvSpPr/>
            <p:nvPr/>
          </p:nvSpPr>
          <p:spPr>
            <a:xfrm>
              <a:off x="381000" y="190500"/>
              <a:ext cx="2076450" cy="685800"/>
            </a:xfrm>
            <a:prstGeom prst="rect">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pic>
        <p:nvPicPr>
          <p:cNvPr id="52" name="Picture 15" descr="Picture 15"/>
          <p:cNvPicPr>
            <a:picLocks noChangeAspect="1"/>
          </p:cNvPicPr>
          <p:nvPr/>
        </p:nvPicPr>
        <p:blipFill>
          <a:blip r:embed="rId3"/>
          <a:stretch>
            <a:fillRect/>
          </a:stretch>
        </p:blipFill>
        <p:spPr>
          <a:xfrm>
            <a:off x="6553200" y="228600"/>
            <a:ext cx="1920875" cy="609600"/>
          </a:xfrm>
          <a:prstGeom prst="rect">
            <a:avLst/>
          </a:prstGeom>
          <a:ln w="12700">
            <a:miter lim="400000"/>
          </a:ln>
        </p:spPr>
      </p:pic>
      <p:sp>
        <p:nvSpPr>
          <p:cNvPr id="53" name="Title Text"/>
          <p:cNvSpPr txBox="1">
            <a:spLocks noGrp="1"/>
          </p:cNvSpPr>
          <p:nvPr>
            <p:ph type="title"/>
          </p:nvPr>
        </p:nvSpPr>
        <p:spPr>
          <a:xfrm>
            <a:off x="0" y="0"/>
            <a:ext cx="6477000" cy="838200"/>
          </a:xfrm>
          <a:prstGeom prst="rect">
            <a:avLst/>
          </a:prstGeom>
        </p:spPr>
        <p:txBody>
          <a:bodyPr>
            <a:normAutofit/>
          </a:bodyPr>
          <a:lstStyle>
            <a:lvl1pPr>
              <a:defRPr sz="3200">
                <a:latin typeface="Times New Roman"/>
                <a:ea typeface="Times New Roman"/>
                <a:cs typeface="Times New Roman"/>
                <a:sym typeface="Times New Roman"/>
              </a:defRPr>
            </a:lvl1pPr>
          </a:lstStyle>
          <a:p>
            <a:r>
              <a:t>Title Text</a:t>
            </a:r>
          </a:p>
        </p:txBody>
      </p:sp>
      <p:sp>
        <p:nvSpPr>
          <p:cNvPr id="54" name="Body Level One…"/>
          <p:cNvSpPr txBox="1">
            <a:spLocks noGrp="1"/>
          </p:cNvSpPr>
          <p:nvPr>
            <p:ph type="body" idx="1"/>
          </p:nvPr>
        </p:nvSpPr>
        <p:spPr>
          <a:xfrm>
            <a:off x="457200" y="1371600"/>
            <a:ext cx="8229600" cy="4525963"/>
          </a:xfrm>
          <a:prstGeom prst="rect">
            <a:avLst/>
          </a:prstGeom>
        </p:spPr>
        <p:txBody>
          <a:bodyPr>
            <a:normAutofit/>
          </a:bodyPr>
          <a:lstStyle>
            <a:lvl1pPr>
              <a:spcBef>
                <a:spcPts val="500"/>
              </a:spcBef>
              <a:defRPr sz="2200">
                <a:latin typeface="Times New Roman"/>
                <a:ea typeface="Times New Roman"/>
                <a:cs typeface="Times New Roman"/>
                <a:sym typeface="Times New Roman"/>
              </a:defRPr>
            </a:lvl1pPr>
            <a:lvl2pPr marL="742950" indent="-285750">
              <a:spcBef>
                <a:spcPts val="500"/>
              </a:spcBef>
              <a:defRPr sz="2200">
                <a:latin typeface="Times New Roman"/>
                <a:ea typeface="Times New Roman"/>
                <a:cs typeface="Times New Roman"/>
                <a:sym typeface="Times New Roman"/>
              </a:defRPr>
            </a:lvl2pPr>
            <a:lvl3pPr marL="1143000" indent="-228600">
              <a:spcBef>
                <a:spcPts val="500"/>
              </a:spcBef>
              <a:defRPr sz="2200">
                <a:latin typeface="Times New Roman"/>
                <a:ea typeface="Times New Roman"/>
                <a:cs typeface="Times New Roman"/>
                <a:sym typeface="Times New Roman"/>
              </a:defRPr>
            </a:lvl3pPr>
            <a:lvl4pPr marL="1600200" indent="-228600">
              <a:spcBef>
                <a:spcPts val="500"/>
              </a:spcBef>
              <a:defRPr sz="2200">
                <a:latin typeface="Times New Roman"/>
                <a:ea typeface="Times New Roman"/>
                <a:cs typeface="Times New Roman"/>
                <a:sym typeface="Times New Roman"/>
              </a:defRPr>
            </a:lvl4pPr>
            <a:lvl5pPr marL="2057400" indent="-228600">
              <a:spcBef>
                <a:spcPts val="500"/>
              </a:spcBef>
              <a:defRPr sz="2200">
                <a:latin typeface="Times New Roman"/>
                <a:ea typeface="Times New Roman"/>
                <a:cs typeface="Times New Roman"/>
                <a:sym typeface="Times New Roman"/>
              </a:defRPr>
            </a:lvl5pPr>
          </a:lstStyle>
          <a:p>
            <a:r>
              <a:t>Body Level One</a:t>
            </a:r>
          </a:p>
          <a:p>
            <a:pPr lvl="1"/>
            <a:r>
              <a:t>Body Level Two</a:t>
            </a:r>
          </a:p>
          <a:p>
            <a:pPr lvl="2"/>
            <a:r>
              <a:t>Body Level Three</a:t>
            </a:r>
          </a:p>
          <a:p>
            <a:pPr lvl="3"/>
            <a:r>
              <a:t>Body Level Four</a:t>
            </a:r>
          </a:p>
          <a:p>
            <a:pPr lvl="4"/>
            <a:r>
              <a:t>Body Level Five</a:t>
            </a: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jpe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11"/>
          <p:cNvSpPr/>
          <p:nvPr/>
        </p:nvSpPr>
        <p:spPr>
          <a:xfrm>
            <a:off x="0" y="0"/>
            <a:ext cx="9144000" cy="838200"/>
          </a:xfrm>
          <a:prstGeom prst="rect">
            <a:avLst/>
          </a:prstGeom>
          <a:solidFill>
            <a:srgbClr val="FF3300"/>
          </a:solidFill>
          <a:ln w="12700">
            <a:miter lim="400000"/>
          </a:ln>
        </p:spPr>
        <p:txBody>
          <a:bodyPr lIns="45719" rIns="45719" anchor="ctr"/>
          <a:lstStyle/>
          <a:p>
            <a:endParaRPr/>
          </a:p>
        </p:txBody>
      </p:sp>
      <p:sp>
        <p:nvSpPr>
          <p:cNvPr id="3" name="Rectangle 11"/>
          <p:cNvSpPr/>
          <p:nvPr/>
        </p:nvSpPr>
        <p:spPr>
          <a:xfrm flipV="1">
            <a:off x="0" y="6705600"/>
            <a:ext cx="9144000" cy="198117"/>
          </a:xfrm>
          <a:prstGeom prst="rect">
            <a:avLst/>
          </a:prstGeom>
          <a:solidFill>
            <a:srgbClr val="FF0000"/>
          </a:solidFill>
          <a:ln w="12700">
            <a:miter lim="400000"/>
          </a:ln>
        </p:spPr>
        <p:txBody>
          <a:bodyPr lIns="45719" rIns="45719" anchor="ctr"/>
          <a:lstStyle/>
          <a:p>
            <a:endParaRPr/>
          </a:p>
        </p:txBody>
      </p:sp>
      <p:pic>
        <p:nvPicPr>
          <p:cNvPr id="4" name="Picture 10" descr="Picture 10"/>
          <p:cNvPicPr>
            <a:picLocks noChangeAspect="1"/>
          </p:cNvPicPr>
          <p:nvPr/>
        </p:nvPicPr>
        <p:blipFill>
          <a:blip r:embed="rId5"/>
          <a:srcRect b="10713"/>
          <a:stretch>
            <a:fillRect/>
          </a:stretch>
        </p:blipFill>
        <p:spPr>
          <a:xfrm>
            <a:off x="6553200" y="228600"/>
            <a:ext cx="2057400" cy="635000"/>
          </a:xfrm>
          <a:prstGeom prst="rect">
            <a:avLst/>
          </a:prstGeom>
          <a:ln w="12700">
            <a:miter lim="400000"/>
          </a:ln>
        </p:spPr>
      </p:pic>
      <p:pic>
        <p:nvPicPr>
          <p:cNvPr id="5" name="Picture 10" descr="Picture 10"/>
          <p:cNvPicPr>
            <a:picLocks noChangeAspect="1"/>
          </p:cNvPicPr>
          <p:nvPr/>
        </p:nvPicPr>
        <p:blipFill>
          <a:blip r:embed="rId5"/>
          <a:srcRect b="10713"/>
          <a:stretch>
            <a:fillRect/>
          </a:stretch>
        </p:blipFill>
        <p:spPr>
          <a:xfrm>
            <a:off x="6553200" y="228600"/>
            <a:ext cx="2057400" cy="635000"/>
          </a:xfrm>
          <a:prstGeom prst="rect">
            <a:avLst/>
          </a:prstGeom>
          <a:ln w="12700">
            <a:miter lim="400000"/>
          </a:ln>
        </p:spPr>
      </p:pic>
      <p:grpSp>
        <p:nvGrpSpPr>
          <p:cNvPr id="9" name="Group 7"/>
          <p:cNvGrpSpPr/>
          <p:nvPr/>
        </p:nvGrpSpPr>
        <p:grpSpPr>
          <a:xfrm>
            <a:off x="6146800" y="-1"/>
            <a:ext cx="2997200" cy="876301"/>
            <a:chOff x="0" y="0"/>
            <a:chExt cx="2997200" cy="876300"/>
          </a:xfrm>
        </p:grpSpPr>
        <p:sp>
          <p:nvSpPr>
            <p:cNvPr id="6" name="Rectangle 11"/>
            <p:cNvSpPr/>
            <p:nvPr/>
          </p:nvSpPr>
          <p:spPr>
            <a:xfrm>
              <a:off x="0" y="-1"/>
              <a:ext cx="2997200" cy="838201"/>
            </a:xfrm>
            <a:prstGeom prst="rect">
              <a:avLst/>
            </a:prstGeom>
            <a:solidFill>
              <a:srgbClr val="FF3300"/>
            </a:solidFill>
            <a:ln w="12700" cap="flat">
              <a:noFill/>
              <a:miter lim="400000"/>
            </a:ln>
            <a:effectLst/>
          </p:spPr>
          <p:txBody>
            <a:bodyPr wrap="square" lIns="45719" tIns="45719" rIns="45719" bIns="45719" numCol="1" anchor="ctr">
              <a:noAutofit/>
            </a:bodyPr>
            <a:lstStyle/>
            <a:p>
              <a:endParaRPr/>
            </a:p>
          </p:txBody>
        </p:sp>
        <p:pic>
          <p:nvPicPr>
            <p:cNvPr id="7" name="Picture 9" descr="Picture 9"/>
            <p:cNvPicPr>
              <a:picLocks noChangeAspect="1"/>
            </p:cNvPicPr>
            <p:nvPr/>
          </p:nvPicPr>
          <p:blipFill>
            <a:blip r:embed="rId5"/>
            <a:srcRect b="10713"/>
            <a:stretch>
              <a:fillRect/>
            </a:stretch>
          </p:blipFill>
          <p:spPr>
            <a:xfrm>
              <a:off x="406400" y="228600"/>
              <a:ext cx="2057400" cy="635000"/>
            </a:xfrm>
            <a:prstGeom prst="rect">
              <a:avLst/>
            </a:prstGeom>
            <a:ln w="12700" cap="flat">
              <a:noFill/>
              <a:miter lim="400000"/>
            </a:ln>
            <a:effectLst/>
          </p:spPr>
        </p:pic>
        <p:sp>
          <p:nvSpPr>
            <p:cNvPr id="8" name="Rectangle 18"/>
            <p:cNvSpPr/>
            <p:nvPr/>
          </p:nvSpPr>
          <p:spPr>
            <a:xfrm>
              <a:off x="381000" y="190500"/>
              <a:ext cx="2076450" cy="685800"/>
            </a:xfrm>
            <a:prstGeom prst="rect">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pic>
        <p:nvPicPr>
          <p:cNvPr id="10" name="Picture 15" descr="Picture 15"/>
          <p:cNvPicPr>
            <a:picLocks noChangeAspect="1"/>
          </p:cNvPicPr>
          <p:nvPr/>
        </p:nvPicPr>
        <p:blipFill>
          <a:blip r:embed="rId6"/>
          <a:stretch>
            <a:fillRect/>
          </a:stretch>
        </p:blipFill>
        <p:spPr>
          <a:xfrm>
            <a:off x="6553200" y="228600"/>
            <a:ext cx="1920875" cy="609600"/>
          </a:xfrm>
          <a:prstGeom prst="rect">
            <a:avLst/>
          </a:prstGeom>
          <a:ln w="12700">
            <a:miter lim="400000"/>
          </a:ln>
        </p:spPr>
      </p:pic>
      <p:sp>
        <p:nvSpPr>
          <p:cNvPr id="11" name="Title Text"/>
          <p:cNvSpPr txBox="1">
            <a:spLocks noGrp="1"/>
          </p:cNvSpPr>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lstStyle/>
          <a:p>
            <a:r>
              <a:t>Title Text</a:t>
            </a:r>
          </a:p>
        </p:txBody>
      </p:sp>
      <p:sp>
        <p:nvSpPr>
          <p:cNvPr id="12" name="Body Level One…"/>
          <p:cNvSpPr txBox="1">
            <a:spLocks noGrp="1"/>
          </p:cNvSpPr>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xfrm>
            <a:off x="8430260" y="6401179"/>
            <a:ext cx="256541" cy="275467"/>
          </a:xfrm>
          <a:prstGeom prst="rect">
            <a:avLst/>
          </a:prstGeom>
          <a:ln w="12700">
            <a:miter lim="400000"/>
          </a:ln>
        </p:spPr>
        <p:txBody>
          <a:bodyPr wrap="none" lIns="45719" rIns="45719" anchor="ctr">
            <a:spAutoFit/>
          </a:bodyPr>
          <a:lstStyle>
            <a:lvl1pPr algn="r">
              <a:defRPr sz="1200" b="1">
                <a:solidFill>
                  <a:srgbClr val="0070C0"/>
                </a:solidFill>
                <a:latin typeface="Times New Roman"/>
                <a:ea typeface="Times New Roman"/>
                <a:cs typeface="Times New Roman"/>
                <a:sym typeface="Times New Roman"/>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spd="med"/>
  <p:txStyles>
    <p:titleStyle>
      <a:lvl1pPr marL="0" marR="0" indent="0" algn="ctr" defTabSz="914400" rtl="0" latinLnBrk="0">
        <a:lnSpc>
          <a:spcPct val="100000"/>
        </a:lnSpc>
        <a:spcBef>
          <a:spcPts val="0"/>
        </a:spcBef>
        <a:spcAft>
          <a:spcPts val="0"/>
        </a:spcAft>
        <a:buClrTx/>
        <a:buSzTx/>
        <a:buFontTx/>
        <a:buNone/>
        <a:tabLst/>
        <a:defRPr sz="3000" b="0" i="0" u="none" strike="noStrike" cap="none" spc="0" baseline="0">
          <a:solidFill>
            <a:srgbClr val="000000"/>
          </a:solidFill>
          <a:uFillTx/>
          <a:latin typeface="+mj-lt"/>
          <a:ea typeface="+mj-ea"/>
          <a:cs typeface="+mj-cs"/>
          <a:sym typeface="Calibri"/>
        </a:defRPr>
      </a:lvl1pPr>
      <a:lvl2pPr marL="0" marR="0" indent="0" algn="ctr" defTabSz="914400" rtl="0" latinLnBrk="0">
        <a:lnSpc>
          <a:spcPct val="100000"/>
        </a:lnSpc>
        <a:spcBef>
          <a:spcPts val="0"/>
        </a:spcBef>
        <a:spcAft>
          <a:spcPts val="0"/>
        </a:spcAft>
        <a:buClrTx/>
        <a:buSzTx/>
        <a:buFontTx/>
        <a:buNone/>
        <a:tabLst/>
        <a:defRPr sz="3000" b="0" i="0" u="none" strike="noStrike" cap="none" spc="0" baseline="0">
          <a:solidFill>
            <a:srgbClr val="000000"/>
          </a:solidFill>
          <a:uFillTx/>
          <a:latin typeface="+mj-lt"/>
          <a:ea typeface="+mj-ea"/>
          <a:cs typeface="+mj-cs"/>
          <a:sym typeface="Calibri"/>
        </a:defRPr>
      </a:lvl2pPr>
      <a:lvl3pPr marL="0" marR="0" indent="0" algn="ctr" defTabSz="914400" rtl="0" latinLnBrk="0">
        <a:lnSpc>
          <a:spcPct val="100000"/>
        </a:lnSpc>
        <a:spcBef>
          <a:spcPts val="0"/>
        </a:spcBef>
        <a:spcAft>
          <a:spcPts val="0"/>
        </a:spcAft>
        <a:buClrTx/>
        <a:buSzTx/>
        <a:buFontTx/>
        <a:buNone/>
        <a:tabLst/>
        <a:defRPr sz="3000" b="0" i="0" u="none" strike="noStrike" cap="none" spc="0" baseline="0">
          <a:solidFill>
            <a:srgbClr val="000000"/>
          </a:solidFill>
          <a:uFillTx/>
          <a:latin typeface="+mj-lt"/>
          <a:ea typeface="+mj-ea"/>
          <a:cs typeface="+mj-cs"/>
          <a:sym typeface="Calibri"/>
        </a:defRPr>
      </a:lvl3pPr>
      <a:lvl4pPr marL="0" marR="0" indent="0" algn="ctr" defTabSz="914400" rtl="0" latinLnBrk="0">
        <a:lnSpc>
          <a:spcPct val="100000"/>
        </a:lnSpc>
        <a:spcBef>
          <a:spcPts val="0"/>
        </a:spcBef>
        <a:spcAft>
          <a:spcPts val="0"/>
        </a:spcAft>
        <a:buClrTx/>
        <a:buSzTx/>
        <a:buFontTx/>
        <a:buNone/>
        <a:tabLst/>
        <a:defRPr sz="3000" b="0" i="0" u="none" strike="noStrike" cap="none" spc="0" baseline="0">
          <a:solidFill>
            <a:srgbClr val="000000"/>
          </a:solidFill>
          <a:uFillTx/>
          <a:latin typeface="+mj-lt"/>
          <a:ea typeface="+mj-ea"/>
          <a:cs typeface="+mj-cs"/>
          <a:sym typeface="Calibri"/>
        </a:defRPr>
      </a:lvl4pPr>
      <a:lvl5pPr marL="0" marR="0" indent="0" algn="ctr" defTabSz="914400" rtl="0" latinLnBrk="0">
        <a:lnSpc>
          <a:spcPct val="100000"/>
        </a:lnSpc>
        <a:spcBef>
          <a:spcPts val="0"/>
        </a:spcBef>
        <a:spcAft>
          <a:spcPts val="0"/>
        </a:spcAft>
        <a:buClrTx/>
        <a:buSzTx/>
        <a:buFontTx/>
        <a:buNone/>
        <a:tabLst/>
        <a:defRPr sz="3000" b="0" i="0" u="none" strike="noStrike" cap="none" spc="0" baseline="0">
          <a:solidFill>
            <a:srgbClr val="000000"/>
          </a:solidFill>
          <a:uFillTx/>
          <a:latin typeface="+mj-lt"/>
          <a:ea typeface="+mj-ea"/>
          <a:cs typeface="+mj-cs"/>
          <a:sym typeface="Calibri"/>
        </a:defRPr>
      </a:lvl5pPr>
      <a:lvl6pPr marL="0" marR="0" indent="457200" algn="ctr" defTabSz="914400" rtl="0" latinLnBrk="0">
        <a:lnSpc>
          <a:spcPct val="100000"/>
        </a:lnSpc>
        <a:spcBef>
          <a:spcPts val="0"/>
        </a:spcBef>
        <a:spcAft>
          <a:spcPts val="0"/>
        </a:spcAft>
        <a:buClrTx/>
        <a:buSzTx/>
        <a:buFontTx/>
        <a:buNone/>
        <a:tabLst/>
        <a:defRPr sz="3000" b="0" i="0" u="none" strike="noStrike" cap="none" spc="0" baseline="0">
          <a:solidFill>
            <a:srgbClr val="000000"/>
          </a:solidFill>
          <a:uFillTx/>
          <a:latin typeface="+mj-lt"/>
          <a:ea typeface="+mj-ea"/>
          <a:cs typeface="+mj-cs"/>
          <a:sym typeface="Calibri"/>
        </a:defRPr>
      </a:lvl6pPr>
      <a:lvl7pPr marL="0" marR="0" indent="914400" algn="ctr" defTabSz="914400" rtl="0" latinLnBrk="0">
        <a:lnSpc>
          <a:spcPct val="100000"/>
        </a:lnSpc>
        <a:spcBef>
          <a:spcPts val="0"/>
        </a:spcBef>
        <a:spcAft>
          <a:spcPts val="0"/>
        </a:spcAft>
        <a:buClrTx/>
        <a:buSzTx/>
        <a:buFontTx/>
        <a:buNone/>
        <a:tabLst/>
        <a:defRPr sz="3000" b="0" i="0" u="none" strike="noStrike" cap="none" spc="0" baseline="0">
          <a:solidFill>
            <a:srgbClr val="000000"/>
          </a:solidFill>
          <a:uFillTx/>
          <a:latin typeface="+mj-lt"/>
          <a:ea typeface="+mj-ea"/>
          <a:cs typeface="+mj-cs"/>
          <a:sym typeface="Calibri"/>
        </a:defRPr>
      </a:lvl7pPr>
      <a:lvl8pPr marL="0" marR="0" indent="1371600" algn="ctr" defTabSz="914400" rtl="0" latinLnBrk="0">
        <a:lnSpc>
          <a:spcPct val="100000"/>
        </a:lnSpc>
        <a:spcBef>
          <a:spcPts val="0"/>
        </a:spcBef>
        <a:spcAft>
          <a:spcPts val="0"/>
        </a:spcAft>
        <a:buClrTx/>
        <a:buSzTx/>
        <a:buFontTx/>
        <a:buNone/>
        <a:tabLst/>
        <a:defRPr sz="3000" b="0" i="0" u="none" strike="noStrike" cap="none" spc="0" baseline="0">
          <a:solidFill>
            <a:srgbClr val="000000"/>
          </a:solidFill>
          <a:uFillTx/>
          <a:latin typeface="+mj-lt"/>
          <a:ea typeface="+mj-ea"/>
          <a:cs typeface="+mj-cs"/>
          <a:sym typeface="Calibri"/>
        </a:defRPr>
      </a:lvl8pPr>
      <a:lvl9pPr marL="0" marR="0" indent="1828800" algn="ctr" defTabSz="914400" rtl="0" latinLnBrk="0">
        <a:lnSpc>
          <a:spcPct val="100000"/>
        </a:lnSpc>
        <a:spcBef>
          <a:spcPts val="0"/>
        </a:spcBef>
        <a:spcAft>
          <a:spcPts val="0"/>
        </a:spcAft>
        <a:buClrTx/>
        <a:buSzTx/>
        <a:buFontTx/>
        <a:buNone/>
        <a:tabLst/>
        <a:defRPr sz="3000" b="0" i="0" u="none" strike="noStrike" cap="none" spc="0" baseline="0">
          <a:solidFill>
            <a:srgbClr val="000000"/>
          </a:solidFill>
          <a:uFillTx/>
          <a:latin typeface="+mj-lt"/>
          <a:ea typeface="+mj-ea"/>
          <a:cs typeface="+mj-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sz="3200" b="0" i="0" u="none" strike="noStrike" cap="none" spc="0" baseline="0">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mes New Roman"/>
        </a:defRPr>
      </a:lvl1pPr>
      <a:lvl2pPr marL="0" marR="0" indent="45720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mes New Roman"/>
        </a:defRPr>
      </a:lvl2pPr>
      <a:lvl3pPr marL="0" marR="0" indent="91440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mes New Roman"/>
        </a:defRPr>
      </a:lvl3pPr>
      <a:lvl4pPr marL="0" marR="0" indent="137160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mes New Roman"/>
        </a:defRPr>
      </a:lvl4pPr>
      <a:lvl5pPr marL="0" marR="0" indent="182880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mes New Roman"/>
        </a:defRPr>
      </a:lvl5pPr>
      <a:lvl6pPr marL="0" marR="0" indent="228600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mes New Roman"/>
        </a:defRPr>
      </a:lvl6pPr>
      <a:lvl7pPr marL="0" marR="0" indent="274320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mes New Roman"/>
        </a:defRPr>
      </a:lvl7pPr>
      <a:lvl8pPr marL="0" marR="0" indent="320040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mes New Roman"/>
        </a:defRPr>
      </a:lvl8pPr>
      <a:lvl9pPr marL="0" marR="0" indent="3657600" algn="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Times New Roman"/>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TextBox 3"/>
          <p:cNvSpPr txBox="1"/>
          <p:nvPr/>
        </p:nvSpPr>
        <p:spPr>
          <a:xfrm>
            <a:off x="1089327" y="1628799"/>
            <a:ext cx="6533297" cy="13868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lgn="ctr">
              <a:defRPr sz="3600">
                <a:solidFill>
                  <a:srgbClr val="FF0000"/>
                </a:solidFill>
                <a:latin typeface="Arial Black"/>
                <a:ea typeface="Arial Black"/>
                <a:cs typeface="Arial Black"/>
                <a:sym typeface="Arial Black"/>
              </a:defRPr>
            </a:lvl1pPr>
          </a:lstStyle>
          <a:p>
            <a:r>
              <a:t>Front End Engineering-I Project</a:t>
            </a:r>
          </a:p>
        </p:txBody>
      </p:sp>
      <p:sp>
        <p:nvSpPr>
          <p:cNvPr id="72" name="TextBox 4"/>
          <p:cNvSpPr txBox="1"/>
          <p:nvPr/>
        </p:nvSpPr>
        <p:spPr>
          <a:xfrm>
            <a:off x="3321575" y="4653136"/>
            <a:ext cx="174711" cy="9172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a:defRPr sz="2000">
                <a:latin typeface="Times New Roman"/>
                <a:ea typeface="Times New Roman"/>
                <a:cs typeface="Times New Roman"/>
                <a:sym typeface="Times New Roman"/>
              </a:defRPr>
            </a:pPr>
            <a:r>
              <a:t>:</a:t>
            </a:r>
          </a:p>
          <a:p>
            <a:endParaRPr/>
          </a:p>
        </p:txBody>
      </p:sp>
      <p:sp>
        <p:nvSpPr>
          <p:cNvPr id="73" name="TextBox 5"/>
          <p:cNvSpPr txBox="1"/>
          <p:nvPr/>
        </p:nvSpPr>
        <p:spPr>
          <a:xfrm>
            <a:off x="2195735" y="2852935"/>
            <a:ext cx="5112570" cy="2136489"/>
          </a:xfrm>
          <a:prstGeom prst="rect">
            <a:avLst/>
          </a:prstGeom>
          <a:solidFill>
            <a:srgbClr val="FAC090"/>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2000"/>
            </a:pPr>
            <a:r>
              <a:t>Team Details:</a:t>
            </a:r>
          </a:p>
          <a:p>
            <a:pPr>
              <a:defRPr sz="2000"/>
            </a:pPr>
            <a:endParaRPr/>
          </a:p>
          <a:p>
            <a:pPr>
              <a:defRPr sz="2000"/>
            </a:pPr>
            <a:endParaRPr/>
          </a:p>
          <a:p>
            <a:pPr>
              <a:defRPr sz="2000"/>
            </a:pPr>
            <a:endParaRPr/>
          </a:p>
          <a:p>
            <a:pPr>
              <a:defRPr>
                <a:solidFill>
                  <a:srgbClr val="FFFFFF"/>
                </a:solidFill>
              </a:defRPr>
            </a:pPr>
            <a:endParaRPr/>
          </a:p>
          <a:p>
            <a:pPr>
              <a:defRPr sz="2000">
                <a:latin typeface="Times New Roman"/>
                <a:ea typeface="Times New Roman"/>
                <a:cs typeface="Times New Roman"/>
                <a:sym typeface="Times New Roman"/>
              </a:defRPr>
            </a:pPr>
            <a:r>
              <a:t>Faculty Coordinator:</a:t>
            </a:r>
            <a:endParaRPr>
              <a:solidFill>
                <a:srgbClr val="FFFFFF"/>
              </a:solidFill>
            </a:endParaRPr>
          </a:p>
        </p:txBody>
      </p:sp>
      <p:sp>
        <p:nvSpPr>
          <p:cNvPr id="74" name="TextBox 8"/>
          <p:cNvSpPr txBox="1"/>
          <p:nvPr/>
        </p:nvSpPr>
        <p:spPr>
          <a:xfrm>
            <a:off x="1233343" y="5661247"/>
            <a:ext cx="6807732" cy="6648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a:defRPr sz="2000" b="1">
                <a:solidFill>
                  <a:srgbClr val="FF0000"/>
                </a:solidFill>
                <a:latin typeface="Times New Roman"/>
                <a:ea typeface="Times New Roman"/>
                <a:cs typeface="Times New Roman"/>
                <a:sym typeface="Times New Roman"/>
              </a:defRPr>
            </a:pPr>
            <a:r>
              <a:t>Chitkara University Institute of Engineering and Technology, </a:t>
            </a:r>
          </a:p>
          <a:p>
            <a:pPr algn="ctr">
              <a:defRPr sz="2000" b="1">
                <a:solidFill>
                  <a:srgbClr val="FF0000"/>
                </a:solidFill>
                <a:latin typeface="Times New Roman"/>
                <a:ea typeface="Times New Roman"/>
                <a:cs typeface="Times New Roman"/>
                <a:sym typeface="Times New Roman"/>
              </a:defRPr>
            </a:pPr>
            <a:r>
              <a:t>Chitkara University, Punjab</a:t>
            </a:r>
          </a:p>
        </p:txBody>
      </p:sp>
      <p:sp>
        <p:nvSpPr>
          <p:cNvPr id="75" name="RANJAN MINHAS…"/>
          <p:cNvSpPr txBox="1"/>
          <p:nvPr/>
        </p:nvSpPr>
        <p:spPr>
          <a:xfrm>
            <a:off x="3655764" y="2853686"/>
            <a:ext cx="2376611" cy="9233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rPr lang="en-IN" dirty="0"/>
              <a:t>RAGHAV MEHNDIRATTA</a:t>
            </a:r>
          </a:p>
          <a:p>
            <a:r>
              <a:rPr dirty="0"/>
              <a:t>RANJAN MINHAS</a:t>
            </a:r>
          </a:p>
          <a:p>
            <a:r>
              <a:rPr dirty="0"/>
              <a:t>RAKSHAN SHARMA</a:t>
            </a:r>
          </a:p>
        </p:txBody>
      </p:sp>
      <p:sp>
        <p:nvSpPr>
          <p:cNvPr id="76" name="Mrs AMANDEEP KAUR"/>
          <p:cNvSpPr txBox="1"/>
          <p:nvPr/>
        </p:nvSpPr>
        <p:spPr>
          <a:xfrm>
            <a:off x="4353093" y="4353309"/>
            <a:ext cx="2175940"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r>
              <a:rPr dirty="0" err="1"/>
              <a:t>Mrs</a:t>
            </a:r>
            <a:r>
              <a:rPr dirty="0"/>
              <a:t> </a:t>
            </a:r>
            <a:r>
              <a:rPr lang="en-IN" dirty="0"/>
              <a:t>AMANDEEP KAUR</a:t>
            </a:r>
            <a:endParaRPr dirty="0"/>
          </a:p>
        </p:txBody>
      </p:sp>
    </p:spTree>
  </p:cSld>
  <p:clrMapOvr>
    <a:masterClrMapping/>
  </p:clrMapOvr>
  <p:transition spd="med" advClick="0" advTm="4000"/>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88E303F-8138-4BC2-F585-55DA17907D12}"/>
              </a:ext>
            </a:extLst>
          </p:cNvPr>
          <p:cNvPicPr>
            <a:picLocks noChangeAspect="1"/>
          </p:cNvPicPr>
          <p:nvPr/>
        </p:nvPicPr>
        <p:blipFill rotWithShape="1">
          <a:blip r:embed="rId2">
            <a:extLst>
              <a:ext uri="{28A0092B-C50C-407E-A947-70E740481C1C}">
                <a14:useLocalDpi xmlns:a14="http://schemas.microsoft.com/office/drawing/2010/main" val="0"/>
              </a:ext>
            </a:extLst>
          </a:blip>
          <a:srcRect l="825" t="7892" r="1236" b="5418"/>
          <a:stretch/>
        </p:blipFill>
        <p:spPr>
          <a:xfrm>
            <a:off x="75414" y="1263192"/>
            <a:ext cx="8955464" cy="445887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5686865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315A0D8-42C9-1B32-4051-C074173EEA1E}"/>
              </a:ext>
            </a:extLst>
          </p:cNvPr>
          <p:cNvPicPr>
            <a:picLocks noChangeAspect="1"/>
          </p:cNvPicPr>
          <p:nvPr/>
        </p:nvPicPr>
        <p:blipFill rotWithShape="1">
          <a:blip r:embed="rId2">
            <a:extLst>
              <a:ext uri="{28A0092B-C50C-407E-A947-70E740481C1C}">
                <a14:useLocalDpi xmlns:a14="http://schemas.microsoft.com/office/drawing/2010/main" val="0"/>
              </a:ext>
            </a:extLst>
          </a:blip>
          <a:srcRect t="8442" b="5785"/>
          <a:stretch/>
        </p:blipFill>
        <p:spPr>
          <a:xfrm>
            <a:off x="0" y="1291472"/>
            <a:ext cx="9144000" cy="441174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29696037"/>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extBox 1"/>
          <p:cNvSpPr txBox="1"/>
          <p:nvPr/>
        </p:nvSpPr>
        <p:spPr>
          <a:xfrm>
            <a:off x="513264" y="260647"/>
            <a:ext cx="5309160" cy="584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200">
                <a:latin typeface="Times New Roman"/>
                <a:ea typeface="Times New Roman"/>
                <a:cs typeface="Times New Roman"/>
                <a:sym typeface="Times New Roman"/>
              </a:defRPr>
            </a:lvl1pPr>
          </a:lstStyle>
          <a:p>
            <a:r>
              <a:rPr b="1" u="sng" dirty="0"/>
              <a:t>Conclusion</a:t>
            </a:r>
          </a:p>
        </p:txBody>
      </p:sp>
      <p:sp>
        <p:nvSpPr>
          <p:cNvPr id="101" name="• Project's key points…"/>
          <p:cNvSpPr txBox="1"/>
          <p:nvPr/>
        </p:nvSpPr>
        <p:spPr>
          <a:xfrm>
            <a:off x="339082" y="1031056"/>
            <a:ext cx="8255029" cy="650947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r>
              <a:rPr lang="en-US" sz="2000" dirty="0">
                <a:solidFill>
                  <a:srgbClr val="000000"/>
                </a:solidFill>
                <a:effectLst/>
                <a:latin typeface="Times New Roman" panose="02020603050405020304" pitchFamily="18" charset="0"/>
                <a:ea typeface="Times New Roman" panose="02020603050405020304" pitchFamily="18" charset="0"/>
              </a:rPr>
              <a:t>Everything is upgrading with time very quickly as technology is evolving in this modern era. Like every other business restaurants should also consider using modern technologies to stay ahead. </a:t>
            </a:r>
            <a:endParaRPr lang="en-IN" sz="2000" dirty="0">
              <a:effectLst/>
              <a:latin typeface="Times New Roman" panose="02020603050405020304" pitchFamily="18" charset="0"/>
              <a:ea typeface="Times New Roman" panose="02020603050405020304" pitchFamily="18" charset="0"/>
            </a:endParaRPr>
          </a:p>
          <a:p>
            <a:r>
              <a:rPr lang="en-US" sz="2000" dirty="0">
                <a:solidFill>
                  <a:srgbClr val="000000"/>
                </a:solidFill>
                <a:effectLst/>
                <a:latin typeface="Times New Roman" panose="02020603050405020304" pitchFamily="18" charset="0"/>
                <a:ea typeface="Times New Roman" panose="02020603050405020304" pitchFamily="18" charset="0"/>
              </a:rPr>
              <a:t>The restaurant management system is very advanced software with seamless features and countless advantages. The advantages of restaurant management system include better customer service, employee satisfaction, cost reduction, more revenue and so much more.</a:t>
            </a:r>
          </a:p>
          <a:p>
            <a:endParaRPr lang="en-US" dirty="0"/>
          </a:p>
          <a:p>
            <a:r>
              <a:rPr lang="en-IN" sz="2000" b="1" dirty="0">
                <a:solidFill>
                  <a:srgbClr val="4D5156"/>
                </a:solidFill>
                <a:effectLst/>
                <a:latin typeface="Times New Roman" panose="02020603050405020304" pitchFamily="18" charset="0"/>
                <a:ea typeface="Times New Roman" panose="02020603050405020304" pitchFamily="18" charset="0"/>
              </a:rPr>
              <a:t>Some major advantages of using a Café Management System are:</a:t>
            </a:r>
          </a:p>
          <a:p>
            <a:endParaRPr lang="en-IN" sz="2000" dirty="0">
              <a:effectLst/>
              <a:latin typeface="Times New Roman" panose="02020603050405020304" pitchFamily="18" charset="0"/>
              <a:ea typeface="Times New Roman" panose="02020603050405020304" pitchFamily="18" charset="0"/>
            </a:endParaRPr>
          </a:p>
          <a:p>
            <a:pPr marL="342900" lvl="0" indent="-342900">
              <a:buFont typeface="+mj-lt"/>
              <a:buAutoNum type="arabicParenBoth"/>
            </a:pPr>
            <a:r>
              <a:rPr lang="en-IN" sz="1800" b="1" dirty="0">
                <a:solidFill>
                  <a:srgbClr val="4D5156"/>
                </a:solidFill>
                <a:effectLst/>
                <a:latin typeface="Times New Roman" panose="02020603050405020304" pitchFamily="18" charset="0"/>
                <a:ea typeface="Times New Roman" panose="02020603050405020304" pitchFamily="18" charset="0"/>
              </a:rPr>
              <a:t> </a:t>
            </a:r>
            <a:r>
              <a:rPr lang="en-IN" sz="1800" dirty="0">
                <a:solidFill>
                  <a:srgbClr val="4D5156"/>
                </a:solidFill>
                <a:effectLst/>
                <a:latin typeface="Times New Roman" panose="02020603050405020304" pitchFamily="18" charset="0"/>
                <a:ea typeface="Times New Roman" panose="02020603050405020304" pitchFamily="18" charset="0"/>
              </a:rPr>
              <a:t>Better Customer Service</a:t>
            </a:r>
            <a:endParaRPr lang="en-IN" sz="1800" dirty="0">
              <a:effectLst/>
              <a:latin typeface="Times New Roman" panose="02020603050405020304" pitchFamily="18" charset="0"/>
              <a:ea typeface="Times New Roman" panose="02020603050405020304" pitchFamily="18" charset="0"/>
            </a:endParaRPr>
          </a:p>
          <a:p>
            <a:pPr marL="342900" lvl="0" indent="-342900">
              <a:buFont typeface="+mj-lt"/>
              <a:buAutoNum type="arabicParenBoth"/>
            </a:pPr>
            <a:r>
              <a:rPr lang="en-IN" sz="1800" dirty="0">
                <a:solidFill>
                  <a:srgbClr val="4D5156"/>
                </a:solidFill>
                <a:effectLst/>
                <a:latin typeface="Times New Roman" panose="02020603050405020304" pitchFamily="18" charset="0"/>
                <a:ea typeface="Times New Roman" panose="02020603050405020304" pitchFamily="18" charset="0"/>
              </a:rPr>
              <a:t> Keeping Track of Sales</a:t>
            </a:r>
            <a:endParaRPr lang="en-IN" sz="1800" dirty="0">
              <a:effectLst/>
              <a:latin typeface="Times New Roman" panose="02020603050405020304" pitchFamily="18" charset="0"/>
              <a:ea typeface="Times New Roman" panose="02020603050405020304" pitchFamily="18" charset="0"/>
            </a:endParaRPr>
          </a:p>
          <a:p>
            <a:pPr marL="342900" lvl="0" indent="-342900">
              <a:buFont typeface="+mj-lt"/>
              <a:buAutoNum type="arabicParenBoth"/>
            </a:pPr>
            <a:r>
              <a:rPr lang="en-IN" sz="1800" dirty="0">
                <a:solidFill>
                  <a:srgbClr val="4D5156"/>
                </a:solidFill>
                <a:effectLst/>
                <a:latin typeface="Times New Roman" panose="02020603050405020304" pitchFamily="18" charset="0"/>
                <a:ea typeface="Times New Roman" panose="02020603050405020304" pitchFamily="18" charset="0"/>
              </a:rPr>
              <a:t> Improved Reporting</a:t>
            </a:r>
            <a:endParaRPr lang="en-IN" sz="1800" dirty="0">
              <a:effectLst/>
              <a:latin typeface="Times New Roman" panose="02020603050405020304" pitchFamily="18" charset="0"/>
              <a:ea typeface="Times New Roman" panose="02020603050405020304" pitchFamily="18" charset="0"/>
            </a:endParaRPr>
          </a:p>
          <a:p>
            <a:pPr marL="342900" lvl="0" indent="-342900">
              <a:buFont typeface="+mj-lt"/>
              <a:buAutoNum type="arabicParenBoth"/>
            </a:pPr>
            <a:r>
              <a:rPr lang="en-IN" sz="1800" dirty="0">
                <a:solidFill>
                  <a:srgbClr val="4D5156"/>
                </a:solidFill>
                <a:effectLst/>
                <a:latin typeface="Times New Roman" panose="02020603050405020304" pitchFamily="18" charset="0"/>
                <a:ea typeface="Times New Roman" panose="02020603050405020304" pitchFamily="18" charset="0"/>
              </a:rPr>
              <a:t> Advance Security</a:t>
            </a:r>
            <a:endParaRPr lang="en-IN" sz="1800" dirty="0">
              <a:effectLst/>
              <a:latin typeface="Times New Roman" panose="02020603050405020304" pitchFamily="18" charset="0"/>
              <a:ea typeface="Times New Roman" panose="02020603050405020304" pitchFamily="18" charset="0"/>
            </a:endParaRPr>
          </a:p>
          <a:p>
            <a:pPr marL="342900" lvl="0" indent="-342900">
              <a:buFont typeface="+mj-lt"/>
              <a:buAutoNum type="arabicParenBoth"/>
            </a:pPr>
            <a:r>
              <a:rPr lang="en-IN" sz="1800" dirty="0">
                <a:solidFill>
                  <a:srgbClr val="4D5156"/>
                </a:solidFill>
                <a:effectLst/>
                <a:latin typeface="Times New Roman" panose="02020603050405020304" pitchFamily="18" charset="0"/>
                <a:ea typeface="Times New Roman" panose="02020603050405020304" pitchFamily="18" charset="0"/>
              </a:rPr>
              <a:t> Fewer Errors</a:t>
            </a:r>
            <a:endParaRPr lang="en-IN" sz="1800" dirty="0">
              <a:effectLst/>
              <a:latin typeface="Times New Roman" panose="02020603050405020304" pitchFamily="18" charset="0"/>
              <a:ea typeface="Times New Roman" panose="02020603050405020304" pitchFamily="18" charset="0"/>
            </a:endParaRPr>
          </a:p>
          <a:p>
            <a:pPr marL="342900" lvl="0" indent="-342900">
              <a:buFont typeface="+mj-lt"/>
              <a:buAutoNum type="arabicParenBoth"/>
            </a:pPr>
            <a:r>
              <a:rPr lang="en-IN" sz="1800" dirty="0">
                <a:solidFill>
                  <a:srgbClr val="4D5156"/>
                </a:solidFill>
                <a:effectLst/>
                <a:latin typeface="Times New Roman" panose="02020603050405020304" pitchFamily="18" charset="0"/>
                <a:ea typeface="Times New Roman" panose="02020603050405020304" pitchFamily="18" charset="0"/>
              </a:rPr>
              <a:t> More Productivity</a:t>
            </a:r>
            <a:endParaRPr lang="en-IN" sz="1800" dirty="0">
              <a:effectLst/>
              <a:latin typeface="Times New Roman" panose="02020603050405020304" pitchFamily="18" charset="0"/>
              <a:ea typeface="Times New Roman" panose="02020603050405020304" pitchFamily="18" charset="0"/>
            </a:endParaRPr>
          </a:p>
          <a:p>
            <a:pPr marL="342900" lvl="0" indent="-342900">
              <a:buFont typeface="+mj-lt"/>
              <a:buAutoNum type="arabicParenBoth"/>
            </a:pPr>
            <a:r>
              <a:rPr lang="en-IN" sz="1800" dirty="0">
                <a:solidFill>
                  <a:srgbClr val="4D5156"/>
                </a:solidFill>
                <a:effectLst/>
                <a:latin typeface="Times New Roman" panose="02020603050405020304" pitchFamily="18" charset="0"/>
                <a:ea typeface="Times New Roman" panose="02020603050405020304" pitchFamily="18" charset="0"/>
              </a:rPr>
              <a:t> Effective use of Time</a:t>
            </a:r>
            <a:endParaRPr lang="en-IN" sz="1800" dirty="0">
              <a:effectLst/>
              <a:latin typeface="Times New Roman" panose="02020603050405020304" pitchFamily="18" charset="0"/>
              <a:ea typeface="Times New Roman" panose="02020603050405020304" pitchFamily="18" charset="0"/>
            </a:endParaRPr>
          </a:p>
          <a:p>
            <a:pPr marL="342900" lvl="0" indent="-342900">
              <a:buFont typeface="+mj-lt"/>
              <a:buAutoNum type="arabicParenBoth"/>
            </a:pPr>
            <a:r>
              <a:rPr lang="en-IN" sz="1800" dirty="0">
                <a:solidFill>
                  <a:srgbClr val="4D5156"/>
                </a:solidFill>
                <a:effectLst/>
                <a:latin typeface="Times New Roman" panose="02020603050405020304" pitchFamily="18" charset="0"/>
                <a:ea typeface="Times New Roman" panose="02020603050405020304" pitchFamily="18" charset="0"/>
              </a:rPr>
              <a:t> Track Your Inventory</a:t>
            </a:r>
            <a:endParaRPr lang="en-IN" sz="1800" dirty="0">
              <a:effectLst/>
              <a:latin typeface="Times New Roman" panose="02020603050405020304" pitchFamily="18" charset="0"/>
              <a:ea typeface="Times New Roman" panose="02020603050405020304" pitchFamily="18" charset="0"/>
            </a:endParaRPr>
          </a:p>
          <a:p>
            <a:pPr marL="342900" lvl="0" indent="-342900">
              <a:buFont typeface="+mj-lt"/>
              <a:buAutoNum type="arabicParenBoth"/>
            </a:pPr>
            <a:r>
              <a:rPr lang="en-IN" sz="1800" dirty="0">
                <a:solidFill>
                  <a:srgbClr val="4D5156"/>
                </a:solidFill>
                <a:effectLst/>
                <a:latin typeface="Times New Roman" panose="02020603050405020304" pitchFamily="18" charset="0"/>
                <a:ea typeface="Times New Roman" panose="02020603050405020304" pitchFamily="18" charset="0"/>
              </a:rPr>
              <a:t> Reduce Cost</a:t>
            </a:r>
            <a:endParaRPr lang="en-IN" sz="1800" dirty="0">
              <a:effectLst/>
              <a:latin typeface="Times New Roman" panose="02020603050405020304" pitchFamily="18" charset="0"/>
              <a:ea typeface="Times New Roman" panose="02020603050405020304" pitchFamily="18" charset="0"/>
            </a:endParaRPr>
          </a:p>
          <a:p>
            <a:r>
              <a:rPr lang="en-US" sz="1800" dirty="0">
                <a:solidFill>
                  <a:srgbClr val="202124"/>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r>
              <a:rPr lang="en-IN" sz="1800" b="1" dirty="0">
                <a:solidFill>
                  <a:srgbClr val="4D5156"/>
                </a:solidFill>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defRPr sz="2100"/>
            </a:pPr>
            <a:endParaRPr lang="en-US" dirty="0"/>
          </a:p>
        </p:txBody>
      </p:sp>
    </p:spTree>
  </p:cSld>
  <p:clrMapOvr>
    <a:masterClrMapping/>
  </p:clrMapOvr>
  <mc:AlternateContent xmlns:mc="http://schemas.openxmlformats.org/markup-compatibility/2006" xmlns:p14="http://schemas.microsoft.com/office/powerpoint/2010/main">
    <mc:Choice Requires="p14">
      <p:transition p14:dur="250" advClick="0" advTm="4000">
        <p:fade/>
      </p:transition>
    </mc:Choice>
    <mc:Fallback xmlns:a14="http://schemas.microsoft.com/office/drawing/2010/main" xmlns:m="http://schemas.openxmlformats.org/officeDocument/2006/math" xmlns="">
      <p:transition spd="fast">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Box 1"/>
          <p:cNvSpPr txBox="1"/>
          <p:nvPr/>
        </p:nvSpPr>
        <p:spPr>
          <a:xfrm>
            <a:off x="445472" y="251220"/>
            <a:ext cx="5309160" cy="584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200">
                <a:latin typeface="Times New Roman"/>
                <a:ea typeface="Times New Roman"/>
                <a:cs typeface="Times New Roman"/>
                <a:sym typeface="Times New Roman"/>
              </a:defRPr>
            </a:lvl1pPr>
          </a:lstStyle>
          <a:p>
            <a:r>
              <a:rPr b="1" u="sng" dirty="0"/>
              <a:t>References/Links used</a:t>
            </a:r>
          </a:p>
        </p:txBody>
      </p:sp>
      <p:sp>
        <p:nvSpPr>
          <p:cNvPr id="104" name="Rectangle 2"/>
          <p:cNvSpPr txBox="1"/>
          <p:nvPr/>
        </p:nvSpPr>
        <p:spPr>
          <a:xfrm>
            <a:off x="441255" y="1196751"/>
            <a:ext cx="8045465" cy="19652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lvl="0">
              <a:lnSpc>
                <a:spcPct val="150000"/>
              </a:lnSpc>
              <a:spcAft>
                <a:spcPts val="800"/>
              </a:spcAft>
              <a:tabLst>
                <a:tab pos="457200" algn="l"/>
              </a:tabLst>
            </a:pPr>
            <a:r>
              <a:rPr lang="en-IN" sz="2500" kern="100" dirty="0">
                <a:latin typeface="Times New Roman" panose="02020603050405020304" pitchFamily="18" charset="0"/>
                <a:ea typeface="Tw Cen MT" panose="020B0602020104020603" pitchFamily="34" charset="0"/>
                <a:cs typeface="Times New Roman" panose="02020603050405020304" pitchFamily="18" charset="0"/>
              </a:rPr>
              <a:t>[1] </a:t>
            </a:r>
            <a:r>
              <a:rPr lang="en-IN" sz="2500" kern="100" dirty="0">
                <a:effectLst/>
                <a:latin typeface="Times New Roman" panose="02020603050405020304" pitchFamily="18" charset="0"/>
                <a:ea typeface="Tw Cen MT" panose="020B0602020104020603" pitchFamily="34" charset="0"/>
                <a:cs typeface="Times New Roman" panose="02020603050405020304" pitchFamily="18" charset="0"/>
              </a:rPr>
              <a:t>https;//getbootstrap.com</a:t>
            </a:r>
            <a:endParaRPr lang="en-IN" sz="2500" kern="100" dirty="0">
              <a:effectLst/>
              <a:latin typeface="Tw Cen MT" panose="020B0602020104020603" pitchFamily="34" charset="0"/>
              <a:ea typeface="Tw Cen MT" panose="020B0602020104020603" pitchFamily="34" charset="0"/>
              <a:cs typeface="Times New Roman" panose="02020603050405020304" pitchFamily="18" charset="0"/>
            </a:endParaRPr>
          </a:p>
          <a:p>
            <a:pPr lvl="0">
              <a:lnSpc>
                <a:spcPct val="150000"/>
              </a:lnSpc>
              <a:spcAft>
                <a:spcPts val="800"/>
              </a:spcAft>
              <a:tabLst>
                <a:tab pos="457200" algn="l"/>
              </a:tabLst>
            </a:pPr>
            <a:r>
              <a:rPr lang="en-IN" sz="2500" kern="100" dirty="0">
                <a:effectLst/>
                <a:latin typeface="Times New Roman" panose="02020603050405020304" pitchFamily="18" charset="0"/>
                <a:ea typeface="Tw Cen MT" panose="020B0602020104020603" pitchFamily="34" charset="0"/>
                <a:cs typeface="Times New Roman" panose="02020603050405020304" pitchFamily="18" charset="0"/>
              </a:rPr>
              <a:t>[2] GOOGLE ICONS CANVA STUDIO.</a:t>
            </a:r>
            <a:endParaRPr lang="en-IN" sz="2500" kern="100" dirty="0">
              <a:effectLst/>
              <a:latin typeface="Tw Cen MT" panose="020B0602020104020603" pitchFamily="34" charset="0"/>
              <a:ea typeface="Tw Cen MT" panose="020B0602020104020603" pitchFamily="34" charset="0"/>
              <a:cs typeface="Times New Roman" panose="02020603050405020304" pitchFamily="18" charset="0"/>
            </a:endParaRPr>
          </a:p>
          <a:p>
            <a:pPr lvl="0">
              <a:lnSpc>
                <a:spcPct val="150000"/>
              </a:lnSpc>
              <a:spcAft>
                <a:spcPts val="800"/>
              </a:spcAft>
              <a:tabLst>
                <a:tab pos="457200" algn="l"/>
              </a:tabLst>
            </a:pPr>
            <a:r>
              <a:rPr lang="en-IN" sz="2500" kern="100" dirty="0">
                <a:effectLst/>
                <a:latin typeface="Times New Roman" panose="02020603050405020304" pitchFamily="18" charset="0"/>
                <a:ea typeface="Tw Cen MT" panose="020B0602020104020603" pitchFamily="34" charset="0"/>
                <a:cs typeface="Times New Roman" panose="02020603050405020304" pitchFamily="18" charset="0"/>
              </a:rPr>
              <a:t>[3] https://gshotcoffeeroastery.com</a:t>
            </a:r>
            <a:endParaRPr lang="en-IN" sz="2500" kern="100" dirty="0">
              <a:effectLst/>
              <a:latin typeface="Tw Cen MT" panose="020B0602020104020603" pitchFamily="34" charset="0"/>
              <a:ea typeface="Tw Cen MT" panose="020B0602020104020603" pitchFamily="34"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250" advClick="0" advTm="4000">
        <p:fade/>
      </p:transition>
    </mc:Choice>
    <mc:Fallback xmlns:a14="http://schemas.microsoft.com/office/drawing/2010/main" xmlns:m="http://schemas.openxmlformats.org/officeDocument/2006/math" xmlns="">
      <p:transition spd="fast">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10" descr="Picture 10"/>
          <p:cNvPicPr>
            <a:picLocks noChangeAspect="1"/>
          </p:cNvPicPr>
          <p:nvPr/>
        </p:nvPicPr>
        <p:blipFill>
          <a:blip r:embed="rId2"/>
          <a:stretch>
            <a:fillRect/>
          </a:stretch>
        </p:blipFill>
        <p:spPr>
          <a:xfrm>
            <a:off x="0" y="857231"/>
            <a:ext cx="9144000" cy="5786479"/>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250">
        <p:fade/>
      </p:transition>
    </mc:Choice>
    <mc:Fallback xmlns:a14="http://schemas.microsoft.com/office/drawing/2010/main" xmlns:m="http://schemas.openxmlformats.org/officeDocument/2006/math" xmlns="">
      <p:transition spd="fast">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TextBox 1"/>
          <p:cNvSpPr txBox="1"/>
          <p:nvPr/>
        </p:nvSpPr>
        <p:spPr>
          <a:xfrm>
            <a:off x="513264" y="260647"/>
            <a:ext cx="5309160" cy="584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200" b="1">
                <a:latin typeface="Times New Roman"/>
                <a:ea typeface="Times New Roman"/>
                <a:cs typeface="Times New Roman"/>
                <a:sym typeface="Times New Roman"/>
              </a:defRPr>
            </a:lvl1pPr>
          </a:lstStyle>
          <a:p>
            <a:r>
              <a:rPr u="sng" dirty="0"/>
              <a:t>Table of Contents</a:t>
            </a:r>
          </a:p>
        </p:txBody>
      </p:sp>
      <p:sp>
        <p:nvSpPr>
          <p:cNvPr id="79" name="TextBox 2"/>
          <p:cNvSpPr txBox="1"/>
          <p:nvPr/>
        </p:nvSpPr>
        <p:spPr>
          <a:xfrm>
            <a:off x="369248" y="980728"/>
            <a:ext cx="6821328" cy="35394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buSzPct val="100000"/>
              <a:buFont typeface="Arial"/>
              <a:buChar char="•"/>
              <a:defRPr sz="2800">
                <a:latin typeface="Times New Roman"/>
                <a:ea typeface="Times New Roman"/>
                <a:cs typeface="Times New Roman"/>
                <a:sym typeface="Times New Roman"/>
              </a:defRPr>
            </a:pPr>
            <a:r>
              <a:rPr dirty="0"/>
              <a:t>Introduction</a:t>
            </a:r>
          </a:p>
          <a:p>
            <a:pPr>
              <a:buSzPct val="100000"/>
              <a:buFont typeface="Arial"/>
              <a:buChar char="•"/>
              <a:defRPr sz="2800">
                <a:latin typeface="Times New Roman"/>
                <a:ea typeface="Times New Roman"/>
                <a:cs typeface="Times New Roman"/>
                <a:sym typeface="Times New Roman"/>
              </a:defRPr>
            </a:pPr>
            <a:r>
              <a:rPr dirty="0"/>
              <a:t>Problem Statement</a:t>
            </a:r>
          </a:p>
          <a:p>
            <a:pPr>
              <a:buSzPct val="100000"/>
              <a:buFont typeface="Arial"/>
              <a:buChar char="•"/>
              <a:defRPr sz="2800">
                <a:latin typeface="Times New Roman"/>
                <a:ea typeface="Times New Roman"/>
                <a:cs typeface="Times New Roman"/>
                <a:sym typeface="Times New Roman"/>
              </a:defRPr>
            </a:pPr>
            <a:r>
              <a:rPr dirty="0"/>
              <a:t>Technical Details</a:t>
            </a:r>
          </a:p>
          <a:p>
            <a:pPr>
              <a:buSzPct val="100000"/>
              <a:buFont typeface="Arial"/>
              <a:buChar char="•"/>
              <a:defRPr sz="2800">
                <a:latin typeface="Times New Roman"/>
                <a:ea typeface="Times New Roman"/>
                <a:cs typeface="Times New Roman"/>
                <a:sym typeface="Times New Roman"/>
              </a:defRPr>
            </a:pPr>
            <a:r>
              <a:rPr dirty="0"/>
              <a:t>Key Features </a:t>
            </a:r>
          </a:p>
          <a:p>
            <a:pPr>
              <a:buSzPct val="100000"/>
              <a:buFont typeface="Arial"/>
              <a:buChar char="•"/>
              <a:defRPr sz="2800">
                <a:latin typeface="Times New Roman"/>
                <a:ea typeface="Times New Roman"/>
                <a:cs typeface="Times New Roman"/>
                <a:sym typeface="Times New Roman"/>
              </a:defRPr>
            </a:pPr>
            <a:r>
              <a:rPr dirty="0"/>
              <a:t>Project Highlights</a:t>
            </a:r>
          </a:p>
          <a:p>
            <a:pPr>
              <a:buSzPct val="100000"/>
              <a:buFont typeface="Arial"/>
              <a:buChar char="•"/>
              <a:defRPr sz="2800">
                <a:latin typeface="Times New Roman"/>
                <a:ea typeface="Times New Roman"/>
                <a:cs typeface="Times New Roman"/>
                <a:sym typeface="Times New Roman"/>
              </a:defRPr>
            </a:pPr>
            <a:r>
              <a:rPr dirty="0"/>
              <a:t>Conclusion</a:t>
            </a:r>
          </a:p>
          <a:p>
            <a:pPr>
              <a:buSzPct val="100000"/>
              <a:buFont typeface="Arial"/>
              <a:buChar char="•"/>
              <a:defRPr sz="2800">
                <a:latin typeface="Times New Roman"/>
                <a:ea typeface="Times New Roman"/>
                <a:cs typeface="Times New Roman"/>
                <a:sym typeface="Times New Roman"/>
              </a:defRPr>
            </a:pPr>
            <a:r>
              <a:rPr dirty="0"/>
              <a:t>References/Links used</a:t>
            </a:r>
          </a:p>
          <a:p>
            <a:pPr>
              <a:buSzPct val="100000"/>
              <a:buFont typeface="Arial"/>
              <a:buChar char="•"/>
              <a:defRPr sz="2800">
                <a:latin typeface="Times New Roman"/>
                <a:ea typeface="Times New Roman"/>
                <a:cs typeface="Times New Roman"/>
                <a:sym typeface="Times New Roman"/>
              </a:defRPr>
            </a:pPr>
            <a:endParaRPr dirty="0"/>
          </a:p>
        </p:txBody>
      </p:sp>
    </p:spTree>
  </p:cSld>
  <p:clrMapOvr>
    <a:masterClrMapping/>
  </p:clrMapOvr>
  <mc:AlternateContent xmlns:mc="http://schemas.openxmlformats.org/markup-compatibility/2006" xmlns:p14="http://schemas.microsoft.com/office/powerpoint/2010/main">
    <mc:Choice Requires="p14">
      <p:transition p14:dur="250" advClick="0" advTm="4000">
        <p:fade/>
      </p:transition>
    </mc:Choice>
    <mc:Fallback xmlns:a14="http://schemas.microsoft.com/office/drawing/2010/main" xmlns:m="http://schemas.openxmlformats.org/officeDocument/2006/math" xmlns="">
      <p:transition spd="fast">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TextBox 1"/>
          <p:cNvSpPr txBox="1"/>
          <p:nvPr/>
        </p:nvSpPr>
        <p:spPr>
          <a:xfrm>
            <a:off x="513264" y="260647"/>
            <a:ext cx="5309160" cy="5232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200">
                <a:latin typeface="Times New Roman"/>
                <a:ea typeface="Times New Roman"/>
                <a:cs typeface="Times New Roman"/>
                <a:sym typeface="Times New Roman"/>
              </a:defRPr>
            </a:lvl1pPr>
          </a:lstStyle>
          <a:p>
            <a:r>
              <a:rPr sz="2800" b="1" u="sng" dirty="0"/>
              <a:t>Introduction</a:t>
            </a:r>
          </a:p>
        </p:txBody>
      </p:sp>
      <p:sp>
        <p:nvSpPr>
          <p:cNvPr id="82" name="Caffe Management…"/>
          <p:cNvSpPr txBox="1"/>
          <p:nvPr/>
        </p:nvSpPr>
        <p:spPr>
          <a:xfrm>
            <a:off x="584463" y="1005336"/>
            <a:ext cx="7220932" cy="18466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gn="ctr">
              <a:defRPr sz="6600">
                <a:latin typeface="Chalkduster"/>
                <a:ea typeface="Chalkduster"/>
                <a:cs typeface="Chalkduster"/>
                <a:sym typeface="Chalkduster"/>
              </a:defRPr>
            </a:pPr>
            <a:r>
              <a:rPr lang="en-IN" dirty="0"/>
              <a:t>     </a:t>
            </a:r>
            <a:r>
              <a:rPr sz="4800" dirty="0">
                <a:latin typeface="News Gothic MT" panose="020F0502020204030204" pitchFamily="34" charset="0"/>
              </a:rPr>
              <a:t>Caffe Management</a:t>
            </a:r>
          </a:p>
          <a:p>
            <a:pPr algn="ctr">
              <a:defRPr sz="6600">
                <a:latin typeface="Chalkduster"/>
                <a:ea typeface="Chalkduster"/>
                <a:cs typeface="Chalkduster"/>
                <a:sym typeface="Chalkduster"/>
              </a:defRPr>
            </a:pPr>
            <a:r>
              <a:rPr sz="4800" dirty="0">
                <a:latin typeface="News Gothic MT" panose="020F0502020204030204" pitchFamily="34" charset="0"/>
              </a:rPr>
              <a:t> System</a:t>
            </a:r>
          </a:p>
        </p:txBody>
      </p:sp>
      <p:sp>
        <p:nvSpPr>
          <p:cNvPr id="83" name="Made by Ranjan Minhas , Raghav Mehendiratta, Rakshan Sharma.…"/>
          <p:cNvSpPr txBox="1"/>
          <p:nvPr/>
        </p:nvSpPr>
        <p:spPr>
          <a:xfrm>
            <a:off x="-5391" y="3605356"/>
            <a:ext cx="9044632" cy="31613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gn="just">
              <a:lnSpc>
                <a:spcPct val="150000"/>
              </a:lnSpc>
              <a:spcAft>
                <a:spcPts val="800"/>
              </a:spcAft>
            </a:pPr>
            <a:r>
              <a:rPr lang="en-IN" kern="100" dirty="0">
                <a:solidFill>
                  <a:srgbClr val="4D5156"/>
                </a:solidFill>
                <a:effectLst/>
                <a:latin typeface="Times New Roman" panose="02020603050405020304" pitchFamily="18" charset="0"/>
                <a:ea typeface="Tw Cen MT" panose="020B0602020104020603" pitchFamily="34" charset="0"/>
                <a:cs typeface="Times New Roman" panose="02020603050405020304" pitchFamily="18" charset="0"/>
              </a:rPr>
              <a:t>A Cafe management system is </a:t>
            </a:r>
            <a:r>
              <a:rPr lang="en-IN" kern="100" dirty="0">
                <a:solidFill>
                  <a:srgbClr val="040C28"/>
                </a:solidFill>
                <a:effectLst/>
                <a:latin typeface="Times New Roman" panose="02020603050405020304" pitchFamily="18" charset="0"/>
                <a:ea typeface="Tw Cen MT" panose="020B0602020104020603" pitchFamily="34" charset="0"/>
                <a:cs typeface="Times New Roman" panose="02020603050405020304" pitchFamily="18" charset="0"/>
              </a:rPr>
              <a:t>a type of point-of-sale (POS) software specifically designed for cafes, restaurants, bars, food trucks and others in the foodservice industry.</a:t>
            </a:r>
          </a:p>
          <a:p>
            <a:pPr algn="just">
              <a:lnSpc>
                <a:spcPct val="150000"/>
              </a:lnSpc>
              <a:spcAft>
                <a:spcPts val="800"/>
              </a:spcAft>
            </a:pPr>
            <a:r>
              <a:rPr lang="en-IN" spc="-5" dirty="0">
                <a:solidFill>
                  <a:srgbClr val="242424"/>
                </a:solidFill>
                <a:effectLst/>
                <a:latin typeface="Times New Roman" panose="02020603050405020304" pitchFamily="18" charset="0"/>
                <a:ea typeface="Times New Roman" panose="02020603050405020304" pitchFamily="18" charset="0"/>
              </a:rPr>
              <a:t>Cafe Management System is based on a concept to maintain orders and management of a particular items. This project is developed in HTML and CSS. The role of the User is to maintain information including operations like modifying, deleting, updating the items records and customer order records in the system.</a:t>
            </a:r>
            <a:endParaRPr lang="en-IN" dirty="0">
              <a:effectLst/>
              <a:latin typeface="Times New Roman" panose="02020603050405020304" pitchFamily="18" charset="0"/>
              <a:ea typeface="Times New Roman" panose="02020603050405020304" pitchFamily="18" charset="0"/>
            </a:endParaRPr>
          </a:p>
          <a:p>
            <a:pPr algn="just">
              <a:lnSpc>
                <a:spcPct val="150000"/>
              </a:lnSpc>
              <a:spcAft>
                <a:spcPts val="800"/>
              </a:spcAft>
            </a:pPr>
            <a:endParaRPr lang="en-IN" sz="1800" kern="100" dirty="0">
              <a:effectLst/>
              <a:latin typeface="Tw Cen MT" panose="020B0602020104020603" pitchFamily="34" charset="0"/>
              <a:ea typeface="Tw Cen MT" panose="020B0602020104020603" pitchFamily="34"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250" advClick="0" advTm="4000">
        <p:fade/>
      </p:transition>
    </mc:Choice>
    <mc:Fallback xmlns:a14="http://schemas.microsoft.com/office/drawing/2010/main" xmlns:m="http://schemas.openxmlformats.org/officeDocument/2006/math" xmlns="">
      <p:transition spd="fast">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1"/>
          <p:cNvSpPr txBox="1"/>
          <p:nvPr/>
        </p:nvSpPr>
        <p:spPr>
          <a:xfrm>
            <a:off x="513264" y="260647"/>
            <a:ext cx="5309160"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200">
                <a:latin typeface="Times New Roman"/>
                <a:ea typeface="Times New Roman"/>
                <a:cs typeface="Times New Roman"/>
                <a:sym typeface="Times New Roman"/>
              </a:defRPr>
            </a:lvl1pPr>
          </a:lstStyle>
          <a:p>
            <a:r>
              <a:rPr sz="3000" b="1" u="sng" dirty="0"/>
              <a:t>Problem Statement</a:t>
            </a:r>
          </a:p>
        </p:txBody>
      </p:sp>
      <p:sp>
        <p:nvSpPr>
          <p:cNvPr id="86" name="Rectangle 2"/>
          <p:cNvSpPr txBox="1"/>
          <p:nvPr/>
        </p:nvSpPr>
        <p:spPr>
          <a:xfrm>
            <a:off x="431840" y="1196751"/>
            <a:ext cx="8045465" cy="50285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nSpc>
                <a:spcPct val="150000"/>
              </a:lnSpc>
            </a:pPr>
            <a:r>
              <a:rPr lang="en-US" sz="1800" dirty="0">
                <a:effectLst/>
                <a:latin typeface="Times New Roman" panose="02020603050405020304" pitchFamily="18" charset="0"/>
                <a:ea typeface="Times New Roman" panose="02020603050405020304" pitchFamily="18" charset="0"/>
              </a:rPr>
              <a:t>Managing a Cafe manually is not an easy task. It requires man-power and time. So as to overcome this problem, making a cafe management site is an efficient step as it not only decrease the work load but also helps in promoting the website through social media platforms.</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b="1" dirty="0">
                <a:effectLst/>
                <a:latin typeface="Times New Roman" panose="02020603050405020304" pitchFamily="18" charset="0"/>
                <a:ea typeface="Times New Roman" panose="02020603050405020304" pitchFamily="18" charset="0"/>
              </a:rPr>
              <a:t>Some major Problems:</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 Manual billing may result in errors, and handling payments can be time-consuming. </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 Managing inventory manually can be time-consuming and error prone. </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 Incorrect orders and misunderstandings can lead to customer dissatisfaction. </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 Updating menus and prices manually can lead to inconsistencies and delays. </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 Maintaining data security and preventing fraud is crucial in handling customer information and transactions. </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 Lack of insights into cafe performance can hinder strategic decision-making.</a:t>
            </a:r>
            <a:endParaRPr lang="en-IN" sz="1800" dirty="0">
              <a:effectLst/>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250" advClick="0" advTm="4000">
        <p:fade/>
      </p:transition>
    </mc:Choice>
    <mc:Fallback xmlns:a14="http://schemas.microsoft.com/office/drawing/2010/main" xmlns:m="http://schemas.openxmlformats.org/officeDocument/2006/math" xmlns="">
      <p:transition spd="fast">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extBox 1"/>
          <p:cNvSpPr txBox="1"/>
          <p:nvPr/>
        </p:nvSpPr>
        <p:spPr>
          <a:xfrm>
            <a:off x="513264" y="260647"/>
            <a:ext cx="5309160" cy="584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200">
                <a:latin typeface="Times New Roman"/>
                <a:ea typeface="Times New Roman"/>
                <a:cs typeface="Times New Roman"/>
                <a:sym typeface="Times New Roman"/>
              </a:defRPr>
            </a:lvl1pPr>
          </a:lstStyle>
          <a:p>
            <a:r>
              <a:rPr b="1" u="sng" dirty="0"/>
              <a:t>Technical Details</a:t>
            </a:r>
          </a:p>
        </p:txBody>
      </p:sp>
      <p:sp>
        <p:nvSpPr>
          <p:cNvPr id="89" name="Rectangle 2"/>
          <p:cNvSpPr txBox="1"/>
          <p:nvPr/>
        </p:nvSpPr>
        <p:spPr>
          <a:xfrm>
            <a:off x="1" y="1196751"/>
            <a:ext cx="8486720" cy="62750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spAutoFit/>
          </a:bodyPr>
          <a:lstStyle/>
          <a:p>
            <a:pPr>
              <a:lnSpc>
                <a:spcPct val="150000"/>
              </a:lnSpc>
            </a:pPr>
            <a:r>
              <a:rPr lang="en-US" sz="1800" b="1" dirty="0">
                <a:effectLst/>
                <a:latin typeface="Times New Roman" panose="02020603050405020304" pitchFamily="18" charset="0"/>
                <a:ea typeface="Times New Roman" panose="02020603050405020304" pitchFamily="18" charset="0"/>
              </a:rPr>
              <a:t>Languages used:</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mj-lt"/>
              <a:buAutoNum type="arabicParenBoth"/>
            </a:pPr>
            <a:r>
              <a:rPr lang="en-US" sz="1800" dirty="0">
                <a:effectLst/>
                <a:latin typeface="Times New Roman" panose="02020603050405020304" pitchFamily="18" charset="0"/>
                <a:ea typeface="Times New Roman" panose="02020603050405020304" pitchFamily="18" charset="0"/>
              </a:rPr>
              <a:t> HTML</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mj-lt"/>
              <a:buAutoNum type="arabicParenBoth"/>
            </a:pPr>
            <a:r>
              <a:rPr lang="en-US" sz="1800" dirty="0">
                <a:effectLst/>
                <a:latin typeface="Times New Roman" panose="02020603050405020304" pitchFamily="18" charset="0"/>
                <a:ea typeface="Times New Roman" panose="02020603050405020304" pitchFamily="18" charset="0"/>
              </a:rPr>
              <a:t> CSS </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mj-lt"/>
              <a:buAutoNum type="arabicParenBoth"/>
            </a:pPr>
            <a:r>
              <a:rPr lang="en-US" sz="1800" dirty="0">
                <a:effectLst/>
                <a:latin typeface="Times New Roman" panose="02020603050405020304" pitchFamily="18" charset="0"/>
                <a:ea typeface="Times New Roman" panose="02020603050405020304" pitchFamily="18" charset="0"/>
              </a:rPr>
              <a:t>JAVASCRIPT </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b="1" dirty="0">
                <a:effectLst/>
                <a:latin typeface="Times New Roman" panose="02020603050405020304" pitchFamily="18" charset="0"/>
                <a:ea typeface="Times New Roman" panose="02020603050405020304" pitchFamily="18" charset="0"/>
              </a:rPr>
              <a:t>Code Editor Used:</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Visual Studio Code</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b="1" dirty="0">
                <a:effectLst/>
                <a:latin typeface="Times New Roman" panose="02020603050405020304" pitchFamily="18" charset="0"/>
                <a:ea typeface="Times New Roman" panose="02020603050405020304" pitchFamily="18" charset="0"/>
              </a:rPr>
              <a:t>Brower’s Used:</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mj-lt"/>
              <a:buAutoNum type="arabicParenBoth"/>
            </a:pPr>
            <a:r>
              <a:rPr lang="en-US" sz="1800" dirty="0">
                <a:effectLst/>
                <a:latin typeface="Times New Roman" panose="02020603050405020304" pitchFamily="18" charset="0"/>
                <a:ea typeface="Times New Roman" panose="02020603050405020304" pitchFamily="18" charset="0"/>
              </a:rPr>
              <a:t>Chrome</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mj-lt"/>
              <a:buAutoNum type="arabicParenBoth"/>
            </a:pPr>
            <a:r>
              <a:rPr lang="en-US" sz="1800" dirty="0">
                <a:effectLst/>
                <a:latin typeface="Times New Roman" panose="02020603050405020304" pitchFamily="18" charset="0"/>
                <a:ea typeface="Times New Roman" panose="02020603050405020304" pitchFamily="18" charset="0"/>
              </a:rPr>
              <a:t>Firefox</a:t>
            </a:r>
            <a:endParaRPr lang="en-IN" sz="18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mj-lt"/>
              <a:buAutoNum type="arabicParenBoth"/>
            </a:pPr>
            <a:r>
              <a:rPr lang="en-US" sz="1800" dirty="0">
                <a:effectLst/>
                <a:latin typeface="Times New Roman" panose="02020603050405020304" pitchFamily="18" charset="0"/>
                <a:ea typeface="Times New Roman" panose="02020603050405020304" pitchFamily="18" charset="0"/>
              </a:rPr>
              <a:t>Microsoft Edge</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b="1" dirty="0">
                <a:effectLst/>
                <a:latin typeface="Times New Roman" panose="02020603050405020304" pitchFamily="18" charset="0"/>
                <a:ea typeface="Times New Roman" panose="02020603050405020304" pitchFamily="18" charset="0"/>
              </a:rPr>
              <a:t>System details:</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Processor : AMD Ryzen 5 3450U with Radeon Vega Mobile </a:t>
            </a:r>
            <a:r>
              <a:rPr lang="en-US" sz="1800" dirty="0" err="1">
                <a:effectLst/>
                <a:latin typeface="Times New Roman" panose="02020603050405020304" pitchFamily="18" charset="0"/>
                <a:ea typeface="Times New Roman" panose="02020603050405020304" pitchFamily="18" charset="0"/>
              </a:rPr>
              <a:t>Gfx</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Installed Ram : 8 GB</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nSpc>
                <a:spcPct val="150000"/>
              </a:lnSpc>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250" advClick="0" advTm="4000">
        <p:fade/>
      </p:transition>
    </mc:Choice>
    <mc:Fallback xmlns:a14="http://schemas.microsoft.com/office/drawing/2010/main" xmlns:m="http://schemas.openxmlformats.org/officeDocument/2006/math" xmlns="">
      <p:transition spd="fast">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TextBox 1"/>
          <p:cNvSpPr txBox="1"/>
          <p:nvPr/>
        </p:nvSpPr>
        <p:spPr>
          <a:xfrm>
            <a:off x="513264" y="260647"/>
            <a:ext cx="5309160" cy="584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200">
                <a:latin typeface="Times New Roman"/>
                <a:ea typeface="Times New Roman"/>
                <a:cs typeface="Times New Roman"/>
                <a:sym typeface="Times New Roman"/>
              </a:defRPr>
            </a:lvl1pPr>
          </a:lstStyle>
          <a:p>
            <a:r>
              <a:rPr b="1" u="sng" dirty="0"/>
              <a:t>Key Features</a:t>
            </a:r>
          </a:p>
        </p:txBody>
      </p:sp>
      <p:sp>
        <p:nvSpPr>
          <p:cNvPr id="92" name="Rectangle 2"/>
          <p:cNvSpPr txBox="1"/>
          <p:nvPr/>
        </p:nvSpPr>
        <p:spPr>
          <a:xfrm>
            <a:off x="441255" y="1196751"/>
            <a:ext cx="8045465" cy="38629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nSpc>
                <a:spcPct val="150000"/>
              </a:lnSpc>
              <a:spcAft>
                <a:spcPts val="800"/>
              </a:spcAft>
            </a:pPr>
            <a:r>
              <a:rPr lang="en-IN" sz="2400" kern="100" spc="25" dirty="0">
                <a:solidFill>
                  <a:srgbClr val="1C1D20"/>
                </a:solidFill>
                <a:effectLst/>
                <a:latin typeface="Times New Roman" panose="02020603050405020304" pitchFamily="18" charset="0"/>
                <a:ea typeface="Tw Cen MT" panose="020B0602020104020603" pitchFamily="34" charset="0"/>
                <a:cs typeface="Times New Roman" panose="02020603050405020304" pitchFamily="18" charset="0"/>
              </a:rPr>
              <a:t>(1) Point-of-sale system</a:t>
            </a:r>
            <a:endParaRPr lang="en-IN" sz="2400" kern="100" dirty="0">
              <a:effectLst/>
              <a:latin typeface="Times New Roman" panose="02020603050405020304" pitchFamily="18" charset="0"/>
              <a:ea typeface="Tw Cen MT" panose="020B0602020104020603" pitchFamily="34" charset="0"/>
              <a:cs typeface="Times New Roman" panose="02020603050405020304" pitchFamily="18" charset="0"/>
            </a:endParaRPr>
          </a:p>
          <a:p>
            <a:pPr>
              <a:lnSpc>
                <a:spcPct val="150000"/>
              </a:lnSpc>
              <a:spcAft>
                <a:spcPts val="800"/>
              </a:spcAft>
            </a:pPr>
            <a:r>
              <a:rPr lang="en-IN" sz="2400" kern="100" spc="25" dirty="0">
                <a:solidFill>
                  <a:srgbClr val="1C1D20"/>
                </a:solidFill>
                <a:effectLst/>
                <a:latin typeface="Times New Roman" panose="02020603050405020304" pitchFamily="18" charset="0"/>
                <a:ea typeface="Tw Cen MT" panose="020B0602020104020603" pitchFamily="34" charset="0"/>
                <a:cs typeface="Times New Roman" panose="02020603050405020304" pitchFamily="18" charset="0"/>
              </a:rPr>
              <a:t>(2) Payment</a:t>
            </a:r>
            <a:r>
              <a:rPr lang="en-IN" sz="2400" kern="100" spc="25" dirty="0">
                <a:solidFill>
                  <a:srgbClr val="1C1D20"/>
                </a:solidFill>
                <a:effectLst/>
                <a:latin typeface="PT Sans" panose="020F0502020204030204" pitchFamily="34" charset="0"/>
                <a:ea typeface="Tw Cen MT" panose="020B0602020104020603" pitchFamily="34" charset="0"/>
                <a:cs typeface="Times New Roman" panose="02020603050405020304" pitchFamily="18" charset="0"/>
              </a:rPr>
              <a:t> </a:t>
            </a:r>
            <a:r>
              <a:rPr lang="en-IN" sz="2400" kern="100" spc="25" dirty="0">
                <a:solidFill>
                  <a:srgbClr val="1C1D20"/>
                </a:solidFill>
                <a:effectLst/>
                <a:latin typeface="Times New Roman" panose="02020603050405020304" pitchFamily="18" charset="0"/>
                <a:ea typeface="Tw Cen MT" panose="020B0602020104020603" pitchFamily="34" charset="0"/>
                <a:cs typeface="Times New Roman" panose="02020603050405020304" pitchFamily="18" charset="0"/>
              </a:rPr>
              <a:t>processing</a:t>
            </a:r>
            <a:endParaRPr lang="en-IN" sz="2400" kern="100" dirty="0">
              <a:effectLst/>
              <a:latin typeface="Times New Roman" panose="02020603050405020304" pitchFamily="18" charset="0"/>
              <a:ea typeface="Tw Cen MT" panose="020B0602020104020603" pitchFamily="34" charset="0"/>
              <a:cs typeface="Times New Roman" panose="02020603050405020304" pitchFamily="18" charset="0"/>
            </a:endParaRPr>
          </a:p>
          <a:p>
            <a:pPr>
              <a:lnSpc>
                <a:spcPct val="150000"/>
              </a:lnSpc>
              <a:spcAft>
                <a:spcPts val="800"/>
              </a:spcAft>
            </a:pPr>
            <a:r>
              <a:rPr lang="en-IN" sz="2400" kern="100" spc="25" dirty="0">
                <a:solidFill>
                  <a:srgbClr val="1C1D20"/>
                </a:solidFill>
                <a:effectLst/>
                <a:latin typeface="Times New Roman" panose="02020603050405020304" pitchFamily="18" charset="0"/>
                <a:ea typeface="Tw Cen MT" panose="020B0602020104020603" pitchFamily="34" charset="0"/>
                <a:cs typeface="Times New Roman" panose="02020603050405020304" pitchFamily="18" charset="0"/>
              </a:rPr>
              <a:t>(3)</a:t>
            </a:r>
            <a:r>
              <a:rPr lang="en-IN" sz="2400" kern="100" spc="25" dirty="0">
                <a:solidFill>
                  <a:srgbClr val="1C1D20"/>
                </a:solidFill>
                <a:latin typeface="Times New Roman" panose="02020603050405020304" pitchFamily="18" charset="0"/>
                <a:ea typeface="Tw Cen MT" panose="020B0602020104020603" pitchFamily="34" charset="0"/>
                <a:cs typeface="Times New Roman" panose="02020603050405020304" pitchFamily="18" charset="0"/>
              </a:rPr>
              <a:t> </a:t>
            </a:r>
            <a:r>
              <a:rPr lang="en-IN" sz="2400" kern="100" spc="25" dirty="0">
                <a:solidFill>
                  <a:srgbClr val="1C1D20"/>
                </a:solidFill>
                <a:effectLst/>
                <a:latin typeface="Times New Roman" panose="02020603050405020304" pitchFamily="18" charset="0"/>
                <a:ea typeface="Tw Cen MT" panose="020B0602020104020603" pitchFamily="34" charset="0"/>
                <a:cs typeface="Times New Roman" panose="02020603050405020304" pitchFamily="18" charset="0"/>
              </a:rPr>
              <a:t>Cafe inventory management</a:t>
            </a:r>
            <a:endParaRPr lang="en-IN" sz="2400" kern="100" dirty="0">
              <a:effectLst/>
              <a:latin typeface="Tw Cen MT" panose="020B0602020104020603" pitchFamily="34" charset="0"/>
              <a:ea typeface="Tw Cen MT" panose="020B0602020104020603" pitchFamily="34" charset="0"/>
              <a:cs typeface="Times New Roman" panose="02020603050405020304" pitchFamily="18" charset="0"/>
            </a:endParaRPr>
          </a:p>
          <a:p>
            <a:pPr>
              <a:lnSpc>
                <a:spcPct val="150000"/>
              </a:lnSpc>
              <a:spcAft>
                <a:spcPts val="800"/>
              </a:spcAft>
            </a:pPr>
            <a:r>
              <a:rPr lang="en-IN" sz="2400" kern="100" spc="25" dirty="0">
                <a:solidFill>
                  <a:srgbClr val="1C1D20"/>
                </a:solidFill>
                <a:effectLst/>
                <a:latin typeface="Times New Roman" panose="02020603050405020304" pitchFamily="18" charset="0"/>
                <a:ea typeface="Tw Cen MT" panose="020B0602020104020603" pitchFamily="34" charset="0"/>
                <a:cs typeface="Times New Roman" panose="02020603050405020304" pitchFamily="18" charset="0"/>
              </a:rPr>
              <a:t>(4) Reservation or table management solution</a:t>
            </a:r>
            <a:endParaRPr lang="en-IN" sz="2400" kern="100" dirty="0">
              <a:effectLst/>
              <a:latin typeface="Tw Cen MT" panose="020B0602020104020603" pitchFamily="34" charset="0"/>
              <a:ea typeface="Tw Cen MT" panose="020B0602020104020603" pitchFamily="34" charset="0"/>
              <a:cs typeface="Times New Roman" panose="02020603050405020304" pitchFamily="18" charset="0"/>
            </a:endParaRPr>
          </a:p>
          <a:p>
            <a:pPr>
              <a:lnSpc>
                <a:spcPct val="150000"/>
              </a:lnSpc>
              <a:spcAft>
                <a:spcPts val="800"/>
              </a:spcAft>
            </a:pPr>
            <a:r>
              <a:rPr lang="en-IN" sz="2400" kern="100" spc="25" dirty="0">
                <a:solidFill>
                  <a:srgbClr val="1C1D20"/>
                </a:solidFill>
                <a:effectLst/>
                <a:latin typeface="Times New Roman" panose="02020603050405020304" pitchFamily="18" charset="0"/>
                <a:ea typeface="Tw Cen MT" panose="020B0602020104020603" pitchFamily="34" charset="0"/>
                <a:cs typeface="Times New Roman" panose="02020603050405020304" pitchFamily="18" charset="0"/>
              </a:rPr>
              <a:t>(5) Online or e-commerce system</a:t>
            </a:r>
          </a:p>
          <a:p>
            <a:pPr>
              <a:lnSpc>
                <a:spcPct val="150000"/>
              </a:lnSpc>
              <a:spcAft>
                <a:spcPts val="800"/>
              </a:spcAft>
            </a:pPr>
            <a:r>
              <a:rPr lang="en-IN" sz="2400" kern="100" spc="25" dirty="0">
                <a:solidFill>
                  <a:srgbClr val="1C1D20"/>
                </a:solidFill>
                <a:latin typeface="Times New Roman" panose="02020603050405020304" pitchFamily="18" charset="0"/>
                <a:ea typeface="Tw Cen MT" panose="020B0602020104020603" pitchFamily="34" charset="0"/>
                <a:cs typeface="Times New Roman" panose="02020603050405020304" pitchFamily="18" charset="0"/>
              </a:rPr>
              <a:t>(6) Online Ordering System</a:t>
            </a:r>
            <a:endParaRPr lang="en-IN" sz="2400" kern="100" dirty="0">
              <a:effectLst/>
              <a:latin typeface="Times New Roman" panose="02020603050405020304" pitchFamily="18" charset="0"/>
              <a:ea typeface="Tw Cen MT" panose="020B0602020104020603" pitchFamily="34"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250" advClick="0" advTm="4000">
        <p:fade/>
      </p:transition>
    </mc:Choice>
    <mc:Fallback xmlns:a14="http://schemas.microsoft.com/office/drawing/2010/main" xmlns:m="http://schemas.openxmlformats.org/officeDocument/2006/math" xmlns="">
      <p:transition spd="fast">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TextBox 1"/>
          <p:cNvSpPr txBox="1"/>
          <p:nvPr/>
        </p:nvSpPr>
        <p:spPr>
          <a:xfrm>
            <a:off x="513264" y="260647"/>
            <a:ext cx="5309160" cy="5539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200">
                <a:latin typeface="Times New Roman"/>
                <a:ea typeface="Times New Roman"/>
                <a:cs typeface="Times New Roman"/>
                <a:sym typeface="Times New Roman"/>
              </a:defRPr>
            </a:lvl1pPr>
          </a:lstStyle>
          <a:p>
            <a:r>
              <a:rPr sz="3000" b="1" u="sng" dirty="0"/>
              <a:t>Project Highlights</a:t>
            </a:r>
          </a:p>
        </p:txBody>
      </p:sp>
      <p:sp>
        <p:nvSpPr>
          <p:cNvPr id="95" name="Rectangle 2"/>
          <p:cNvSpPr txBox="1"/>
          <p:nvPr/>
        </p:nvSpPr>
        <p:spPr>
          <a:xfrm>
            <a:off x="441255" y="1196751"/>
            <a:ext cx="8045465" cy="584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buSzPct val="100000"/>
              <a:defRPr sz="3200">
                <a:latin typeface="Times New Roman"/>
                <a:ea typeface="Times New Roman"/>
                <a:cs typeface="Times New Roman"/>
                <a:sym typeface="Times New Roman"/>
              </a:defRPr>
            </a:pPr>
            <a:endParaRPr dirty="0"/>
          </a:p>
        </p:txBody>
      </p:sp>
      <p:pic>
        <p:nvPicPr>
          <p:cNvPr id="4" name="Picture 3">
            <a:extLst>
              <a:ext uri="{FF2B5EF4-FFF2-40B4-BE49-F238E27FC236}">
                <a16:creationId xmlns:a16="http://schemas.microsoft.com/office/drawing/2014/main" id="{9EC7475E-FD12-CAEB-D4CD-EE2A8F96730A}"/>
              </a:ext>
            </a:extLst>
          </p:cNvPr>
          <p:cNvPicPr>
            <a:picLocks noChangeAspect="1"/>
          </p:cNvPicPr>
          <p:nvPr/>
        </p:nvPicPr>
        <p:blipFill rotWithShape="1">
          <a:blip r:embed="rId2">
            <a:extLst>
              <a:ext uri="{28A0092B-C50C-407E-A947-70E740481C1C}">
                <a14:useLocalDpi xmlns:a14="http://schemas.microsoft.com/office/drawing/2010/main" val="0"/>
              </a:ext>
            </a:extLst>
          </a:blip>
          <a:srcRect l="825" t="8259" r="1443" b="5235"/>
          <a:stretch/>
        </p:blipFill>
        <p:spPr>
          <a:xfrm>
            <a:off x="75414" y="1282044"/>
            <a:ext cx="8936611" cy="4449453"/>
          </a:xfrm>
          <a:prstGeom prst="rect">
            <a:avLst/>
          </a:prstGeom>
          <a:ln>
            <a:noFill/>
          </a:ln>
          <a:effectLst>
            <a:outerShdw blurRad="292100" dist="139700" dir="2700000" algn="tl" rotWithShape="0">
              <a:srgbClr val="333333">
                <a:alpha val="65000"/>
              </a:srgbClr>
            </a:outerShdw>
          </a:effectLst>
        </p:spPr>
      </p:pic>
    </p:spTree>
  </p:cSld>
  <p:clrMapOvr>
    <a:masterClrMapping/>
  </p:clrMapOvr>
  <mc:AlternateContent xmlns:mc="http://schemas.openxmlformats.org/markup-compatibility/2006" xmlns:p14="http://schemas.microsoft.com/office/powerpoint/2010/main">
    <mc:Choice Requires="p14">
      <p:transition p14:dur="250" advClick="0" advTm="4000">
        <p:fade/>
      </p:transition>
    </mc:Choice>
    <mc:Fallback xmlns:a14="http://schemas.microsoft.com/office/drawing/2010/main" xmlns:m="http://schemas.openxmlformats.org/officeDocument/2006/math" xmlns="">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7CD6C2-1A44-3AE5-E212-732F39D6CB4A}"/>
              </a:ext>
            </a:extLst>
          </p:cNvPr>
          <p:cNvPicPr>
            <a:picLocks noChangeAspect="1"/>
          </p:cNvPicPr>
          <p:nvPr/>
        </p:nvPicPr>
        <p:blipFill rotWithShape="1">
          <a:blip r:embed="rId2">
            <a:extLst>
              <a:ext uri="{28A0092B-C50C-407E-A947-70E740481C1C}">
                <a14:useLocalDpi xmlns:a14="http://schemas.microsoft.com/office/drawing/2010/main" val="0"/>
              </a:ext>
            </a:extLst>
          </a:blip>
          <a:srcRect l="1" t="15373" r="1183" b="5411"/>
          <a:stretch/>
        </p:blipFill>
        <p:spPr>
          <a:xfrm>
            <a:off x="0" y="1642392"/>
            <a:ext cx="9144000" cy="412316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0614673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3EBF39-0DF6-EB4E-36EF-44711B35FC96}"/>
              </a:ext>
            </a:extLst>
          </p:cNvPr>
          <p:cNvPicPr>
            <a:picLocks noChangeAspect="1"/>
          </p:cNvPicPr>
          <p:nvPr/>
        </p:nvPicPr>
        <p:blipFill rotWithShape="1">
          <a:blip r:embed="rId3">
            <a:extLst>
              <a:ext uri="{28A0092B-C50C-407E-A947-70E740481C1C}">
                <a14:useLocalDpi xmlns:a14="http://schemas.microsoft.com/office/drawing/2010/main" val="0"/>
              </a:ext>
            </a:extLst>
          </a:blip>
          <a:srcRect l="928" t="8259" r="1340" b="5602"/>
          <a:stretch/>
        </p:blipFill>
        <p:spPr>
          <a:xfrm>
            <a:off x="-1768" y="1282044"/>
            <a:ext cx="9145768" cy="460028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2173442"/>
      </p:ext>
    </p:extLst>
  </p:cSld>
  <p:clrMapOvr>
    <a:masterClrMapping/>
  </p:clrMapOvr>
  <p:transition spd="med"/>
</p:sld>
</file>

<file path=ppt/theme/theme1.xml><?xml version="1.0" encoding="utf-8"?>
<a:theme xmlns:a="http://schemas.openxmlformats.org/drawingml/2006/main" name="Bubble Sort">
  <a:themeElements>
    <a:clrScheme name="Bubble Sor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Bubble Sort">
      <a:majorFont>
        <a:latin typeface="Calibri"/>
        <a:ea typeface="Calibri"/>
        <a:cs typeface="Calibri"/>
      </a:majorFont>
      <a:minorFont>
        <a:latin typeface="Helvetica"/>
        <a:ea typeface="Helvetica"/>
        <a:cs typeface="Helvetica"/>
      </a:minorFont>
    </a:fontScheme>
    <a:fmtScheme name="Bubble Sor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ubble Sort">
  <a:themeElements>
    <a:clrScheme name="Bubble Sor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Bubble Sort">
      <a:majorFont>
        <a:latin typeface="Calibri"/>
        <a:ea typeface="Calibri"/>
        <a:cs typeface="Calibri"/>
      </a:majorFont>
      <a:minorFont>
        <a:latin typeface="Helvetica"/>
        <a:ea typeface="Helvetica"/>
        <a:cs typeface="Helvetica"/>
      </a:minorFont>
    </a:fontScheme>
    <a:fmtScheme name="Bubble Sor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186</TotalTime>
  <Words>508</Words>
  <Application>Microsoft Office PowerPoint</Application>
  <PresentationFormat>On-screen Show (4:3)</PresentationFormat>
  <Paragraphs>81</Paragraphs>
  <Slides>14</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Arial Black</vt:lpstr>
      <vt:lpstr>Calibri</vt:lpstr>
      <vt:lpstr>Chalkduster</vt:lpstr>
      <vt:lpstr>News Gothic MT</vt:lpstr>
      <vt:lpstr>PT Sans</vt:lpstr>
      <vt:lpstr>Times New Roman</vt:lpstr>
      <vt:lpstr>Tw Cen MT</vt:lpstr>
      <vt:lpstr>Bubble Sort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rmehndiratta6@gmail.com</cp:lastModifiedBy>
  <cp:revision>6</cp:revision>
  <dcterms:modified xsi:type="dcterms:W3CDTF">2023-12-07T08:12:59Z</dcterms:modified>
</cp:coreProperties>
</file>